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70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4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1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9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13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9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79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40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54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5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15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151AD-A375-4817-BE6A-45CA18B7024C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5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356" y="85662"/>
            <a:ext cx="7436485" cy="1876984"/>
          </a:xfrm>
        </p:spPr>
        <p:txBody>
          <a:bodyPr anchor="ctr">
            <a:noAutofit/>
          </a:bodyPr>
          <a:lstStyle/>
          <a:p>
            <a:r>
              <a:rPr lang="en-US" sz="2800" dirty="0">
                <a:latin typeface="Gill Sans Nova" panose="020B0602020104020203" pitchFamily="34" charset="0"/>
              </a:rPr>
              <a:t>OPEN HOUSE FOR FIVE GREAT HOMES IN LEGEND OAKS PLANTATION</a:t>
            </a:r>
            <a:br>
              <a:rPr lang="en-US" sz="2800" dirty="0">
                <a:latin typeface="Gill Sans Nova" panose="020B0602020104020203" pitchFamily="34" charset="0"/>
              </a:rPr>
            </a:br>
            <a:br>
              <a:rPr lang="en-US" sz="2800" dirty="0">
                <a:latin typeface="Gill Sans Nova" panose="020B0602020104020203" pitchFamily="34" charset="0"/>
              </a:rPr>
            </a:br>
            <a:r>
              <a:rPr lang="en-US" sz="2400" dirty="0">
                <a:latin typeface="Gill Sans Nova" panose="020B0602020104020203" pitchFamily="34" charset="0"/>
              </a:rPr>
              <a:t>SUNDAY OCTOBER 21</a:t>
            </a:r>
            <a:r>
              <a:rPr lang="en-US" sz="2400" baseline="30000" dirty="0">
                <a:latin typeface="Gill Sans Nova" panose="020B0602020104020203" pitchFamily="34" charset="0"/>
              </a:rPr>
              <a:t>ST</a:t>
            </a:r>
            <a:r>
              <a:rPr lang="en-US" sz="2400" dirty="0">
                <a:latin typeface="Gill Sans Nova" panose="020B0602020104020203" pitchFamily="34" charset="0"/>
              </a:rPr>
              <a:t> FROM 1-4 PM</a:t>
            </a:r>
            <a:br>
              <a:rPr lang="en-US" sz="2400" dirty="0">
                <a:latin typeface="Gill Sans Nova" panose="020B0602020104020203" pitchFamily="34" charset="0"/>
              </a:rPr>
            </a:b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Nova" panose="020B0602020104020203" pitchFamily="34" charset="0"/>
              </a:rPr>
              <a:t>Also open to the general public!!!!!</a:t>
            </a:r>
            <a:endParaRPr lang="en-US" sz="2800" i="1" dirty="0">
              <a:solidFill>
                <a:schemeClr val="tx1">
                  <a:lumMod val="75000"/>
                  <a:lumOff val="25000"/>
                </a:schemeClr>
              </a:solidFill>
              <a:latin typeface="Gill Sans Nova" panose="020B0602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294" y="2394798"/>
            <a:ext cx="2614760" cy="17329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2602294" y="8291944"/>
            <a:ext cx="25786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ill Sans MT" panose="020B0502020104020203" pitchFamily="34" charset="0"/>
              </a:rPr>
              <a:t>125 Silver Cypress Circle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5.3/3725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MLS# 18024691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$448,000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Suzy Torres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Carolina One Real Estate</a:t>
            </a:r>
            <a:endParaRPr lang="de-DE" sz="1600" dirty="0">
              <a:latin typeface="Gill Sans MT" panose="020B050202010402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04132" y="8291944"/>
            <a:ext cx="25786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ill Sans MT" panose="020B0502020104020203" pitchFamily="34" charset="0"/>
              </a:rPr>
              <a:t>301 Silver Cypress Circle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4/3.5/3152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MLS# 18020923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$406,000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Susan </a:t>
            </a:r>
            <a:r>
              <a:rPr lang="en-US" sz="1600" dirty="0" err="1">
                <a:latin typeface="Gill Sans MT" panose="020B0502020104020203" pitchFamily="34" charset="0"/>
              </a:rPr>
              <a:t>Heyer</a:t>
            </a:r>
            <a:endParaRPr lang="en-US" sz="1600" dirty="0">
              <a:latin typeface="Gill Sans MT" panose="020B0502020104020203" pitchFamily="34" charset="0"/>
            </a:endParaRP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Carolina One Real Estate</a:t>
            </a:r>
            <a:endParaRPr lang="en-US" sz="1400" dirty="0">
              <a:latin typeface="Gill Sans MT" panose="020B0502020104020203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70"/>
          <a:stretch/>
        </p:blipFill>
        <p:spPr>
          <a:xfrm>
            <a:off x="282233" y="6514142"/>
            <a:ext cx="2057400" cy="136474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898" y="6514142"/>
            <a:ext cx="2057400" cy="13647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736" y="6514142"/>
            <a:ext cx="2057400" cy="136474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6"/>
          <a:stretch/>
        </p:blipFill>
        <p:spPr>
          <a:xfrm>
            <a:off x="282233" y="2578907"/>
            <a:ext cx="2057400" cy="13647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DFFAA7E-95E3-4972-9D5C-2C6B92AA0B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736" y="2578907"/>
            <a:ext cx="2057400" cy="13647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C1D1F80-1F4F-4C3B-AB80-19CB63C04F9E}"/>
              </a:ext>
            </a:extLst>
          </p:cNvPr>
          <p:cNvSpPr/>
          <p:nvPr/>
        </p:nvSpPr>
        <p:spPr>
          <a:xfrm>
            <a:off x="21629" y="8291944"/>
            <a:ext cx="25786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ill Sans MT" panose="020B0502020104020203" pitchFamily="34" charset="0"/>
              </a:rPr>
              <a:t>1507 Pondside Court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4/3/2952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MLS# 18025401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$389,000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Bryan Hammond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Brand Name Real Estate</a:t>
            </a:r>
            <a:endParaRPr lang="de-DE" sz="1600" dirty="0">
              <a:latin typeface="Gill Sans MT" panose="020B05020201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873885-710F-4C01-A1EE-36995551D015}"/>
              </a:ext>
            </a:extLst>
          </p:cNvPr>
          <p:cNvSpPr/>
          <p:nvPr/>
        </p:nvSpPr>
        <p:spPr>
          <a:xfrm>
            <a:off x="5204132" y="4340972"/>
            <a:ext cx="25786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ill Sans MT" panose="020B0502020104020203" pitchFamily="34" charset="0"/>
              </a:rPr>
              <a:t>1233 Out of Bounds Dr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5/2.5/3200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MLS# 18015875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$372,000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Sally McLemore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Century 21 Properties Plus</a:t>
            </a:r>
            <a:endParaRPr lang="de-DE" sz="1600" dirty="0">
              <a:latin typeface="Gill Sans MT" panose="020B050202010402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9CAEEA-37A0-4454-9371-DEEAA7335383}"/>
              </a:ext>
            </a:extLst>
          </p:cNvPr>
          <p:cNvSpPr/>
          <p:nvPr/>
        </p:nvSpPr>
        <p:spPr>
          <a:xfrm>
            <a:off x="21629" y="4340972"/>
            <a:ext cx="25786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ill Sans MT" panose="020B0502020104020203" pitchFamily="34" charset="0"/>
              </a:rPr>
              <a:t>120 Blackwater Drive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4/3.5/3263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MLS# 18024721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$385,000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Randy Espeseth</a:t>
            </a:r>
          </a:p>
          <a:p>
            <a:pPr algn="ctr"/>
            <a:r>
              <a:rPr lang="en-US" sz="1600" dirty="0">
                <a:latin typeface="Gill Sans MT" panose="020B0502020104020203" pitchFamily="34" charset="0"/>
              </a:rPr>
              <a:t>Carolina Elite Real Estate</a:t>
            </a:r>
            <a:endParaRPr lang="en-US" sz="1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091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89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MT</vt:lpstr>
      <vt:lpstr>Gill Sans Nova</vt:lpstr>
      <vt:lpstr>Office Theme</vt:lpstr>
      <vt:lpstr>OPEN HOUSE FOR FIVE GREAT HOMES IN LEGEND OAKS PLANTATION  SUNDAY OCTOBER 21ST FROM 1-4 PM Also open to the general public!!!!!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 at The Ponds Thursday, Nov 10, from 11:30-1 ~ Lunch will be served ~ Several gift cards will be given out for touring the homes</dc:title>
  <dc:creator>A. Thomas Price</dc:creator>
  <cp:lastModifiedBy>A. Thomas Price</cp:lastModifiedBy>
  <cp:revision>14</cp:revision>
  <dcterms:created xsi:type="dcterms:W3CDTF">2016-11-08T14:34:09Z</dcterms:created>
  <dcterms:modified xsi:type="dcterms:W3CDTF">2018-10-16T19:10:15Z</dcterms:modified>
</cp:coreProperties>
</file>