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5" d="100"/>
          <a:sy n="75" d="100"/>
        </p:scale>
        <p:origin x="83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F8F13-08B6-40AA-9A4F-171C469C7170}" type="datetimeFigureOut">
              <a:rPr lang="en-US" smtClean="0"/>
              <a:t>12/8/2017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4F593-4D29-4F17-B0F5-35D3728858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946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F8F13-08B6-40AA-9A4F-171C469C7170}" type="datetimeFigureOut">
              <a:rPr lang="en-US" smtClean="0"/>
              <a:t>12/8/2017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4F593-4D29-4F17-B0F5-35D3728858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835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F8F13-08B6-40AA-9A4F-171C469C7170}" type="datetimeFigureOut">
              <a:rPr lang="en-US" smtClean="0"/>
              <a:t>12/8/2017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4F593-4D29-4F17-B0F5-35D3728858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8971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F8F13-08B6-40AA-9A4F-171C469C7170}" type="datetimeFigureOut">
              <a:rPr lang="en-US" smtClean="0"/>
              <a:t>12/8/2017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4F593-4D29-4F17-B0F5-35D3728858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936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F8F13-08B6-40AA-9A4F-171C469C7170}" type="datetimeFigureOut">
              <a:rPr lang="en-US" smtClean="0"/>
              <a:t>12/8/2017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4F593-4D29-4F17-B0F5-35D3728858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133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F8F13-08B6-40AA-9A4F-171C469C7170}" type="datetimeFigureOut">
              <a:rPr lang="en-US" smtClean="0"/>
              <a:t>12/8/2017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4F593-4D29-4F17-B0F5-35D3728858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6545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F8F13-08B6-40AA-9A4F-171C469C7170}" type="datetimeFigureOut">
              <a:rPr lang="en-US" smtClean="0"/>
              <a:t>12/8/2017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4F593-4D29-4F17-B0F5-35D3728858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738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F8F13-08B6-40AA-9A4F-171C469C7170}" type="datetimeFigureOut">
              <a:rPr lang="en-US" smtClean="0"/>
              <a:t>12/8/2017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4F593-4D29-4F17-B0F5-35D3728858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924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F8F13-08B6-40AA-9A4F-171C469C7170}" type="datetimeFigureOut">
              <a:rPr lang="en-US" smtClean="0"/>
              <a:t>12/8/2017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4F593-4D29-4F17-B0F5-35D3728858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6965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F8F13-08B6-40AA-9A4F-171C469C7170}" type="datetimeFigureOut">
              <a:rPr lang="en-US" smtClean="0"/>
              <a:t>12/8/2017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4F593-4D29-4F17-B0F5-35D3728858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9344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F8F13-08B6-40AA-9A4F-171C469C7170}" type="datetimeFigureOut">
              <a:rPr lang="en-US" smtClean="0"/>
              <a:t>12/8/2017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4F593-4D29-4F17-B0F5-35D3728858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893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7F8F13-08B6-40AA-9A4F-171C469C7170}" type="datetimeFigureOut">
              <a:rPr lang="en-US" smtClean="0"/>
              <a:t>12/8/2017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B4F593-4D29-4F17-B0F5-35D3728858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2990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943100" y="7225252"/>
            <a:ext cx="5829300" cy="116955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105 Elena Court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MLS 17027895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4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$340,000 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Incredible 5/3.5 home tucked away in a quiet cul-de-sac!   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Presented by  Marie McKillop Brand Name Real Estate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pic>
        <p:nvPicPr>
          <p:cNvPr id="5" name="Picture 4" descr="C:\Users\Behren\AppData\Local\Microsoft\Windows\INetCache\IE\ODBRR9NQ\clipart0097[1].jpg"/>
          <p:cNvPicPr/>
          <p:nvPr/>
        </p:nvPicPr>
        <p:blipFill>
          <a:blip r:embed="rId2" cstate="print"/>
          <a:stretch>
            <a:fillRect/>
          </a:stretch>
        </p:blipFill>
        <p:spPr bwMode="auto">
          <a:xfrm>
            <a:off x="108585" y="176461"/>
            <a:ext cx="431800" cy="58928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5"/>
          <p:cNvSpPr/>
          <p:nvPr/>
        </p:nvSpPr>
        <p:spPr>
          <a:xfrm>
            <a:off x="0" y="9436"/>
            <a:ext cx="77724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dirty="0">
                <a:solidFill>
                  <a:srgbClr val="17365D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Legend Oaks Multiple Office Agent Open House</a:t>
            </a:r>
            <a:endParaRPr lang="en-US" altLang="en-US" sz="500" dirty="0"/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dirty="0">
                <a:solidFill>
                  <a:srgbClr val="17365D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Tuesday, Dec 12th  12:00 -1:30</a:t>
            </a:r>
            <a:br>
              <a:rPr lang="en-US" altLang="en-US" dirty="0">
                <a:solidFill>
                  <a:srgbClr val="17365D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dirty="0">
                <a:solidFill>
                  <a:srgbClr val="17365D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Plenty of great food at each home!</a:t>
            </a:r>
            <a:endParaRPr lang="en-US" altLang="en-US" sz="500" dirty="0"/>
          </a:p>
        </p:txBody>
      </p:sp>
      <p:sp>
        <p:nvSpPr>
          <p:cNvPr id="7" name="Rectangle 6"/>
          <p:cNvSpPr/>
          <p:nvPr/>
        </p:nvSpPr>
        <p:spPr>
          <a:xfrm>
            <a:off x="1943098" y="1176151"/>
            <a:ext cx="58293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14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104 Back Tee Cir</a:t>
            </a:r>
            <a:endParaRPr lang="en-US" altLang="en-US" sz="14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altLang="en-US" sz="1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MLS 17029644</a:t>
            </a:r>
          </a:p>
          <a:p>
            <a:r>
              <a:rPr lang="en-US" altLang="en-US" sz="14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$359,899</a:t>
            </a:r>
            <a:endParaRPr lang="en-US" altLang="en-US" sz="14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altLang="en-US" sz="1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Numerous upgrades to this beautiful 4/2.5 home on pond, downstairs master bedroom!</a:t>
            </a:r>
          </a:p>
          <a:p>
            <a:r>
              <a:rPr lang="en-US" altLang="en-US" sz="1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Presented by Behren </a:t>
            </a:r>
            <a:r>
              <a:rPr lang="en-US" altLang="en-US" sz="14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Kittrell</a:t>
            </a:r>
            <a:r>
              <a:rPr lang="en-US" altLang="en-US" sz="1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of Charleston Flat Fee Real Estate</a:t>
            </a:r>
            <a:endParaRPr lang="en-US" sz="1400" dirty="0"/>
          </a:p>
        </p:txBody>
      </p:sp>
      <p:sp>
        <p:nvSpPr>
          <p:cNvPr id="8" name="Rectangle 7"/>
          <p:cNvSpPr/>
          <p:nvPr/>
        </p:nvSpPr>
        <p:spPr>
          <a:xfrm>
            <a:off x="1943100" y="2726951"/>
            <a:ext cx="582930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4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1407 Peninsula Pointe</a:t>
            </a:r>
            <a:endParaRPr lang="en-US" altLang="en-US" sz="14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MLS 17027411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4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$339,000</a:t>
            </a:r>
            <a:br>
              <a:rPr lang="en-US" altLang="en-US" sz="1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en-US" sz="1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Traditional style 4/2.5 home on a half acre lot with golf course and pond!  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Presented by Sally McLemore of Century 21 Properties  </a:t>
            </a:r>
            <a:endParaRPr lang="en-US" altLang="en-US" sz="1400" dirty="0"/>
          </a:p>
        </p:txBody>
      </p:sp>
      <p:sp>
        <p:nvSpPr>
          <p:cNvPr id="9" name="Rectangle 8"/>
          <p:cNvSpPr/>
          <p:nvPr/>
        </p:nvSpPr>
        <p:spPr>
          <a:xfrm>
            <a:off x="1943100" y="4243976"/>
            <a:ext cx="582930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4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318 </a:t>
            </a:r>
            <a:r>
              <a:rPr lang="en-US" altLang="en-US" sz="1400" b="1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Clubview</a:t>
            </a:r>
            <a:r>
              <a:rPr lang="en-US" altLang="en-US" sz="14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Road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MLS 17030587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4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$379,000 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Spacious 5 bedroom home overlooking the 9th green!  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Presented by  Jeff Bowers </a:t>
            </a:r>
            <a:r>
              <a:rPr lang="en-US" altLang="en-US" sz="1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RE/MAX Pro Realty</a:t>
            </a:r>
            <a:r>
              <a:rPr lang="en-US" altLang="en-US" sz="1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endParaRPr lang="en-US" altLang="en-US" sz="1400" dirty="0"/>
          </a:p>
        </p:txBody>
      </p:sp>
      <p:sp>
        <p:nvSpPr>
          <p:cNvPr id="10" name="Rectangle 9"/>
          <p:cNvSpPr/>
          <p:nvPr/>
        </p:nvSpPr>
        <p:spPr>
          <a:xfrm>
            <a:off x="1943100" y="5752998"/>
            <a:ext cx="582930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4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119 Carriage Ride Ln</a:t>
            </a:r>
            <a:endParaRPr lang="en-US" altLang="en-US" sz="1400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MLS 17030653</a:t>
            </a:r>
            <a:endParaRPr lang="en-US" altLang="en-US" sz="1400" dirty="0"/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4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$355,000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Stunning 4 bedrooms, 3 1/2 baths plus a loft area, Master Suite on 1st floor! Presented by </a:t>
            </a:r>
            <a:r>
              <a:rPr lang="en-US" altLang="en-US" sz="1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Susan Nicholson, Carolina One Real Estate</a:t>
            </a:r>
            <a:endParaRPr lang="en-US" altLang="en-US" sz="1400" dirty="0"/>
          </a:p>
        </p:txBody>
      </p:sp>
      <p:sp>
        <p:nvSpPr>
          <p:cNvPr id="11" name="Rectangle 10"/>
          <p:cNvSpPr/>
          <p:nvPr/>
        </p:nvSpPr>
        <p:spPr>
          <a:xfrm>
            <a:off x="1943100" y="8767661"/>
            <a:ext cx="582930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4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192 Carolinian </a:t>
            </a:r>
            <a:r>
              <a:rPr lang="en-US" altLang="en-US" sz="1400" b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Dr</a:t>
            </a:r>
            <a:endParaRPr lang="en-US" altLang="en-US" sz="14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MLS 17031832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4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$305,000</a:t>
            </a:r>
            <a:br>
              <a:rPr lang="en-US" altLang="en-US" sz="1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en-US" sz="1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Beautiful custom built 5/3.5 home with study and sun room is one-of-kind!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Presented by Sharon </a:t>
            </a:r>
            <a:r>
              <a:rPr lang="en-US" altLang="en-US" sz="14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Gnau</a:t>
            </a:r>
            <a:r>
              <a:rPr lang="en-US" altLang="en-US" sz="1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of Realty ONE Group Coastal  </a:t>
            </a:r>
            <a:endParaRPr lang="en-US" altLang="en-US" sz="1400" dirty="0"/>
          </a:p>
        </p:txBody>
      </p:sp>
      <p:pic>
        <p:nvPicPr>
          <p:cNvPr id="12" name="Picture 11" descr="C:\Users\Behren\AppData\Local\Microsoft\Windows\INetCache\IE\ODBRR9NQ\clipart0097[1].jpg"/>
          <p:cNvPicPr/>
          <p:nvPr/>
        </p:nvPicPr>
        <p:blipFill>
          <a:blip r:embed="rId2" cstate="print"/>
          <a:stretch>
            <a:fillRect/>
          </a:stretch>
        </p:blipFill>
        <p:spPr bwMode="auto">
          <a:xfrm>
            <a:off x="7157085" y="176461"/>
            <a:ext cx="431800" cy="58928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85" y="1226163"/>
            <a:ext cx="1834515" cy="121078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193" y="2730340"/>
            <a:ext cx="1825296" cy="121078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274" y="4234517"/>
            <a:ext cx="1807134" cy="121078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755" y="5738694"/>
            <a:ext cx="1816170" cy="121078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84" y="7334597"/>
            <a:ext cx="1834515" cy="1027328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798" y="8747046"/>
            <a:ext cx="908085" cy="1210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84888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</TotalTime>
  <Words>107</Words>
  <Application>Microsoft Office PowerPoint</Application>
  <PresentationFormat>Custom</PresentationFormat>
  <Paragraphs>29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Cambria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 Price</dc:creator>
  <cp:lastModifiedBy>A. Thomas Price</cp:lastModifiedBy>
  <cp:revision>2</cp:revision>
  <dcterms:created xsi:type="dcterms:W3CDTF">2017-12-08T23:02:10Z</dcterms:created>
  <dcterms:modified xsi:type="dcterms:W3CDTF">2017-12-08T23:13:17Z</dcterms:modified>
</cp:coreProperties>
</file>