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8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125"/>
            <a:ext cx="7315200" cy="96021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57" b="11474"/>
          <a:stretch/>
        </p:blipFill>
        <p:spPr>
          <a:xfrm>
            <a:off x="8458200" y="279360"/>
            <a:ext cx="3657600" cy="16793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0" y="228600"/>
            <a:ext cx="73152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Longpoint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 Agent </a:t>
            </a:r>
            <a:r>
              <a:rPr lang="en-US" sz="280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Open Houses</a:t>
            </a:r>
            <a:endParaRPr lang="en-US" sz="2800" dirty="0">
              <a:solidFill>
                <a:schemeClr val="tx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Thursday July 18</a:t>
            </a:r>
            <a:r>
              <a:rPr lang="en-US" sz="2400" baseline="300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th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 ~ 11a-1p</a:t>
            </a:r>
          </a:p>
          <a:p>
            <a:pPr algn="ctr"/>
            <a:r>
              <a:rPr lang="en-US" sz="1600" i="1" dirty="0">
                <a:solidFill>
                  <a:schemeClr val="tx1">
                    <a:lumMod val="65000"/>
                  </a:schemeClr>
                </a:solidFill>
                <a:latin typeface="Century Gothic" panose="020B0502020202020204" pitchFamily="34" charset="0"/>
              </a:rPr>
              <a:t>Drawing for $50 Gift Card - must visit all homes on tour</a:t>
            </a:r>
            <a:endParaRPr lang="en-US" sz="2720" i="1" dirty="0">
              <a:solidFill>
                <a:schemeClr val="tx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500274" y="1128195"/>
            <a:ext cx="347267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$100 Gift Card, Food, Beautiful Homes! </a:t>
            </a:r>
          </a:p>
          <a:p>
            <a:pPr algn="ctr"/>
            <a:endParaRPr lang="en-US" u="sng" dirty="0">
              <a:solidFill>
                <a:schemeClr val="tx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u="sng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11:30-1:30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3429 Toomer Kiln and 1805 Two Cedar</a:t>
            </a:r>
          </a:p>
          <a:p>
            <a:pPr algn="ctr"/>
            <a:endParaRPr lang="en-US" u="sng" dirty="0">
              <a:solidFill>
                <a:schemeClr val="tx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u="sng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11:30-12:45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3590 Toomer Kiln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5700B3-F548-4152-B8FE-7F6F2BB8F23C}"/>
              </a:ext>
            </a:extLst>
          </p:cNvPr>
          <p:cNvGrpSpPr/>
          <p:nvPr/>
        </p:nvGrpSpPr>
        <p:grpSpPr>
          <a:xfrm>
            <a:off x="381000" y="5715000"/>
            <a:ext cx="2057400" cy="2509466"/>
            <a:chOff x="381000" y="5565338"/>
            <a:chExt cx="2057400" cy="2509466"/>
          </a:xfrm>
        </p:grpSpPr>
        <p:sp>
          <p:nvSpPr>
            <p:cNvPr id="9" name="Rectangle 8"/>
            <p:cNvSpPr/>
            <p:nvPr/>
          </p:nvSpPr>
          <p:spPr>
            <a:xfrm>
              <a:off x="381000" y="6943725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2021 Arundel Place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19015460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$350,000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Laurie Loparo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843-442-1290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laurieloparo@gmail.com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Carolina One Real Estate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05" b="11317"/>
            <a:stretch/>
          </p:blipFill>
          <p:spPr bwMode="auto">
            <a:xfrm>
              <a:off x="381000" y="5565338"/>
              <a:ext cx="20574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3AC25E5-16B3-4EC7-85AA-8876D6490567}"/>
              </a:ext>
            </a:extLst>
          </p:cNvPr>
          <p:cNvGrpSpPr/>
          <p:nvPr/>
        </p:nvGrpSpPr>
        <p:grpSpPr>
          <a:xfrm>
            <a:off x="2857500" y="7163141"/>
            <a:ext cx="2057400" cy="2514259"/>
            <a:chOff x="2857500" y="6896441"/>
            <a:chExt cx="2057400" cy="2514259"/>
          </a:xfrm>
        </p:grpSpPr>
        <p:sp>
          <p:nvSpPr>
            <p:cNvPr id="16" name="Rectangle 15"/>
            <p:cNvSpPr/>
            <p:nvPr/>
          </p:nvSpPr>
          <p:spPr>
            <a:xfrm>
              <a:off x="2857500" y="8279621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348 Kingston Lane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19018266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$319,000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Carol Campo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843-906-7933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carolcampo@kw.com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Keller Williams Realty</a:t>
              </a: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57500" y="6896441"/>
              <a:ext cx="2057400" cy="1371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FB4CB5F-AB35-46A5-81B3-B19A4C284A3F}"/>
              </a:ext>
            </a:extLst>
          </p:cNvPr>
          <p:cNvGrpSpPr/>
          <p:nvPr/>
        </p:nvGrpSpPr>
        <p:grpSpPr>
          <a:xfrm>
            <a:off x="5334000" y="5715000"/>
            <a:ext cx="2057400" cy="2509466"/>
            <a:chOff x="5334000" y="5565338"/>
            <a:chExt cx="2057400" cy="2509466"/>
          </a:xfrm>
        </p:grpSpPr>
        <p:sp>
          <p:nvSpPr>
            <p:cNvPr id="17" name="Rectangle 16"/>
            <p:cNvSpPr/>
            <p:nvPr/>
          </p:nvSpPr>
          <p:spPr>
            <a:xfrm>
              <a:off x="5334000" y="6943725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540 Castle Hall Road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19009520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$334,900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Behren Kittrell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843-870-3549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behrenk@scflatfeerealty.com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Charleston Flat Fee</a:t>
              </a: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334000" y="5565338"/>
              <a:ext cx="2057400" cy="1371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EC42C27-6527-47CC-AD95-43A2C754C67C}"/>
              </a:ext>
            </a:extLst>
          </p:cNvPr>
          <p:cNvGrpSpPr/>
          <p:nvPr/>
        </p:nvGrpSpPr>
        <p:grpSpPr>
          <a:xfrm>
            <a:off x="381000" y="2895653"/>
            <a:ext cx="2057400" cy="2514547"/>
            <a:chOff x="381000" y="2550357"/>
            <a:chExt cx="2057400" cy="25145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7ABDED7-174B-4FB5-A221-95AA3F29EDCC}"/>
                </a:ext>
              </a:extLst>
            </p:cNvPr>
            <p:cNvSpPr/>
            <p:nvPr/>
          </p:nvSpPr>
          <p:spPr>
            <a:xfrm>
              <a:off x="381000" y="3933825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1946 </a:t>
              </a:r>
              <a:r>
                <a:rPr lang="en-US" sz="1050" b="1" dirty="0" err="1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Tison</a:t>
              </a:r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 Lane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19020103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$410,000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Bill Barnhill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843-364-6903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bill@billbarnhill.com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Keller Williams Realty</a:t>
              </a:r>
            </a:p>
          </p:txBody>
        </p:sp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F0303F01-AEC9-42E5-B9FF-2D5BDB7B51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81001" y="2550357"/>
              <a:ext cx="2057398" cy="1371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86382AB-5484-42A7-B3B3-1D223FA1E1E4}"/>
              </a:ext>
            </a:extLst>
          </p:cNvPr>
          <p:cNvGrpSpPr/>
          <p:nvPr/>
        </p:nvGrpSpPr>
        <p:grpSpPr>
          <a:xfrm>
            <a:off x="2857500" y="4392333"/>
            <a:ext cx="2057400" cy="2515539"/>
            <a:chOff x="2857500" y="4151961"/>
            <a:chExt cx="2057400" cy="25155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FC46451-2600-4206-89DF-9B01CA78B296}"/>
                </a:ext>
              </a:extLst>
            </p:cNvPr>
            <p:cNvSpPr/>
            <p:nvPr/>
          </p:nvSpPr>
          <p:spPr>
            <a:xfrm>
              <a:off x="2857500" y="5536421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2036 Middleburg Lane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19019519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$475,000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Geri Lipps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843-810-8398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glipps@carolinaone.com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Carolina One Real Estate</a:t>
              </a:r>
            </a:p>
          </p:txBody>
        </p:sp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53CF857-745A-401E-9E8E-D369396E2D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57500" y="4151961"/>
              <a:ext cx="20574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7867D41-5DBE-47E1-B284-5D70AE5CE038}"/>
              </a:ext>
            </a:extLst>
          </p:cNvPr>
          <p:cNvGrpSpPr/>
          <p:nvPr/>
        </p:nvGrpSpPr>
        <p:grpSpPr>
          <a:xfrm>
            <a:off x="5334000" y="2895653"/>
            <a:ext cx="2057400" cy="2514547"/>
            <a:chOff x="5334000" y="2550357"/>
            <a:chExt cx="2057400" cy="251454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24C241-3C82-44B5-ADAB-0CB5C0F0917A}"/>
                </a:ext>
              </a:extLst>
            </p:cNvPr>
            <p:cNvSpPr/>
            <p:nvPr/>
          </p:nvSpPr>
          <p:spPr>
            <a:xfrm>
              <a:off x="5334000" y="3933825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453 Mount Royall Drive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19018872</a:t>
              </a:r>
            </a:p>
            <a:p>
              <a:pPr algn="ctr"/>
              <a:r>
                <a:rPr lang="en-US" sz="1050" b="1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$469,000</a:t>
              </a:r>
              <a:endParaRPr lang="en-US" sz="1050" b="1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Donna Webb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843-469-1110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donnaleighwebb@gmail.com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Dunes Properties</a:t>
              </a:r>
            </a:p>
          </p:txBody>
        </p:sp>
        <p:pic>
          <p:nvPicPr>
            <p:cNvPr id="19" name="Picture 6">
              <a:extLst>
                <a:ext uri="{FF2B5EF4-FFF2-40B4-BE49-F238E27FC236}">
                  <a16:creationId xmlns:a16="http://schemas.microsoft.com/office/drawing/2014/main" id="{9B72F8C3-2178-4DE9-9DD0-81C0DAF289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334000" y="2550357"/>
              <a:ext cx="2057400" cy="1371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5ACAA78-40C5-41F5-A7BE-98A33C700B07}"/>
              </a:ext>
            </a:extLst>
          </p:cNvPr>
          <p:cNvGrpSpPr/>
          <p:nvPr/>
        </p:nvGrpSpPr>
        <p:grpSpPr>
          <a:xfrm>
            <a:off x="2857500" y="1622642"/>
            <a:ext cx="2057400" cy="2514422"/>
            <a:chOff x="2857500" y="1407482"/>
            <a:chExt cx="2057400" cy="251442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0E0784F-3EE6-4D9E-BD0F-FA5B8904807D}"/>
                </a:ext>
              </a:extLst>
            </p:cNvPr>
            <p:cNvSpPr/>
            <p:nvPr/>
          </p:nvSpPr>
          <p:spPr>
            <a:xfrm>
              <a:off x="2857500" y="2790825"/>
              <a:ext cx="2057400" cy="113107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439 Springfield Road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MLS# 19005882</a:t>
              </a:r>
            </a:p>
            <a:p>
              <a:pPr algn="ctr"/>
              <a:r>
                <a:rPr lang="en-US" sz="1050" b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$475,000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Lori Claussen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843-224-8506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loric@nvrealtygroup.com</a:t>
              </a:r>
            </a:p>
            <a:p>
              <a:pPr algn="ctr"/>
              <a:r>
                <a:rPr lang="en-US" sz="1050" i="1" dirty="0">
                  <a:solidFill>
                    <a:schemeClr val="tx1">
                      <a:lumMod val="50000"/>
                    </a:schemeClr>
                  </a:solidFill>
                  <a:latin typeface="Century Gothic" panose="020B0502020202020204" pitchFamily="34" charset="0"/>
                </a:rPr>
                <a:t>NV Realty Group</a:t>
              </a:r>
            </a:p>
          </p:txBody>
        </p:sp>
        <p:pic>
          <p:nvPicPr>
            <p:cNvPr id="21" name="Picture 2">
              <a:extLst>
                <a:ext uri="{FF2B5EF4-FFF2-40B4-BE49-F238E27FC236}">
                  <a16:creationId xmlns:a16="http://schemas.microsoft.com/office/drawing/2014/main" id="{26D6BCC3-C439-4AF1-8515-9B057C2992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57500" y="1407482"/>
              <a:ext cx="2057400" cy="1371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0FBA78-9E0E-45A7-8AB1-FF3F39282D7C}"/>
              </a:ext>
            </a:extLst>
          </p:cNvPr>
          <p:cNvCxnSpPr/>
          <p:nvPr/>
        </p:nvCxnSpPr>
        <p:spPr>
          <a:xfrm>
            <a:off x="2647950" y="2286000"/>
            <a:ext cx="0" cy="5486400"/>
          </a:xfrm>
          <a:prstGeom prst="line">
            <a:avLst/>
          </a:prstGeom>
          <a:ln w="1270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B93FB5E-1E08-4BB1-A90B-F498AC0748E9}"/>
              </a:ext>
            </a:extLst>
          </p:cNvPr>
          <p:cNvCxnSpPr/>
          <p:nvPr/>
        </p:nvCxnSpPr>
        <p:spPr>
          <a:xfrm>
            <a:off x="5124450" y="2286000"/>
            <a:ext cx="0" cy="5486400"/>
          </a:xfrm>
          <a:prstGeom prst="line">
            <a:avLst/>
          </a:prstGeom>
          <a:ln w="1270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169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20</cp:revision>
  <dcterms:created xsi:type="dcterms:W3CDTF">2006-08-16T00:00:00Z</dcterms:created>
  <dcterms:modified xsi:type="dcterms:W3CDTF">2019-07-17T15:53:56Z</dcterms:modified>
</cp:coreProperties>
</file>