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16" y="132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**REDUCED**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Fabulous lot on James Island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10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17028181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$205,000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3351" y="1165601"/>
            <a:ext cx="8877298" cy="4114800"/>
            <a:chOff x="76200" y="704743"/>
            <a:chExt cx="8877298" cy="4114800"/>
          </a:xfrm>
        </p:grpSpPr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704743"/>
              <a:ext cx="5486400" cy="4114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67400" y="704743"/>
              <a:ext cx="3086098" cy="4114800"/>
            </a:xfrm>
            <a:prstGeom prst="rect">
              <a:avLst/>
            </a:prstGeom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126</TotalTime>
  <Words>58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2018-01-17T16:37:41Z</dcterms:modified>
</cp:coreProperties>
</file>