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150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69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Fabulous lot on James Island</a:t>
            </a:r>
            <a:endParaRPr lang="en-US" sz="32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33351" y="7086600"/>
            <a:ext cx="5486400" cy="205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0.25-acre vacant </a:t>
            </a:r>
            <a:r>
              <a:rPr lang="en-US" sz="2400">
                <a:latin typeface="Tw Cen MT" pitchFamily="34" charset="0"/>
                <a:cs typeface="Arial" pitchFamily="34" charset="0"/>
              </a:rPr>
              <a:t>lot in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w Cen MT" pitchFamily="34" charset="0"/>
                <a:cs typeface="Arial" pitchFamily="34" charset="0"/>
              </a:rPr>
              <a:t>Carolina </a:t>
            </a:r>
            <a:r>
              <a:rPr lang="en-US" sz="2400" dirty="0">
                <a:latin typeface="Tw Cen MT" pitchFamily="34" charset="0"/>
                <a:cs typeface="Arial" pitchFamily="34" charset="0"/>
              </a:rPr>
              <a:t>Oaks on James Island.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33351" y="5428713"/>
            <a:ext cx="5486400" cy="165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10 Canopy Cove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Carolina Oaks at Lighthouse Point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17028181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$205,000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3351" y="1165601"/>
            <a:ext cx="8877298" cy="4114800"/>
            <a:chOff x="76200" y="704743"/>
            <a:chExt cx="8877298" cy="4114800"/>
          </a:xfrm>
        </p:grpSpPr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704743"/>
              <a:ext cx="5486400" cy="4114800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1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67400" y="704743"/>
              <a:ext cx="3086098" cy="4114800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126</TotalTime>
  <Words>55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2018-02-13T19:35:38Z</dcterms:modified>
</cp:coreProperties>
</file>