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6" y="96"/>
      </p:cViewPr>
      <p:guideLst>
        <p:guide orient="horz" pos="28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828800"/>
            <a:ext cx="82296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4442264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400" cy="780203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812800"/>
            <a:ext cx="708660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3343715"/>
            <a:ext cx="708660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8555568"/>
            <a:ext cx="762000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1"/>
            <a:ext cx="403860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067"/>
            <a:ext cx="82296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7"/>
            <a:ext cx="4040188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2046817"/>
            <a:ext cx="4041775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3149601"/>
            <a:ext cx="4040188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3149601"/>
            <a:ext cx="4041775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7"/>
            <a:ext cx="3008313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1" y="2032001"/>
            <a:ext cx="3008313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364067"/>
            <a:ext cx="5111750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812800"/>
            <a:ext cx="54864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2442633"/>
            <a:ext cx="54864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555716"/>
            <a:ext cx="54864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366184"/>
            <a:ext cx="82296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8555568"/>
            <a:ext cx="21336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8555568"/>
            <a:ext cx="28956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8555568"/>
            <a:ext cx="7620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 noChangeShapeType="1"/>
          </p:cNvSpPr>
          <p:nvPr/>
        </p:nvSpPr>
        <p:spPr bwMode="auto">
          <a:xfrm>
            <a:off x="0" y="0"/>
            <a:ext cx="9144000" cy="694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High Lot in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ajan Pro" panose="02020502050506020301" pitchFamily="18" charset="0"/>
                <a:cs typeface="Arial" pitchFamily="34" charset="0"/>
              </a:rPr>
              <a:t>Wonderful Neighborhood</a:t>
            </a:r>
            <a:endParaRPr lang="en-US" sz="2800" b="1" i="1" dirty="0"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ajan Pro" panose="02020502050506020301" pitchFamily="18" charset="0"/>
              <a:cs typeface="Arial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" y="7467600"/>
            <a:ext cx="5675869" cy="1595924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133351" y="7086600"/>
            <a:ext cx="5486400" cy="2057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Tw Cen MT" pitchFamily="34" charset="0"/>
                <a:cs typeface="Arial" pitchFamily="34" charset="0"/>
              </a:rPr>
              <a:t>0.25-acre vacant </a:t>
            </a:r>
            <a:r>
              <a:rPr lang="en-US" sz="2400">
                <a:latin typeface="Tw Cen MT" pitchFamily="34" charset="0"/>
                <a:cs typeface="Arial" pitchFamily="34" charset="0"/>
              </a:rPr>
              <a:t>lot in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latin typeface="Tw Cen MT" pitchFamily="34" charset="0"/>
                <a:cs typeface="Arial" pitchFamily="34" charset="0"/>
              </a:rPr>
              <a:t>Carolina </a:t>
            </a:r>
            <a:r>
              <a:rPr lang="en-US" sz="2400" dirty="0">
                <a:latin typeface="Tw Cen MT" pitchFamily="34" charset="0"/>
                <a:cs typeface="Arial" pitchFamily="34" charset="0"/>
              </a:rPr>
              <a:t>Oaks on James Island.</a:t>
            </a:r>
            <a:endParaRPr kumimoji="0" lang="en-US" sz="2400" i="1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 Box 11"/>
          <p:cNvSpPr txBox="1">
            <a:spLocks noChangeArrowheads="1" noChangeShapeType="1"/>
          </p:cNvSpPr>
          <p:nvPr/>
        </p:nvSpPr>
        <p:spPr bwMode="auto">
          <a:xfrm>
            <a:off x="7086600" y="5627803"/>
            <a:ext cx="1909510" cy="1065416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/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latin typeface="Tw Cen MT" pitchFamily="34" charset="0"/>
                <a:cs typeface="Arial" pitchFamily="34" charset="0"/>
              </a:rPr>
              <a:t>Michael Dew</a:t>
            </a:r>
            <a:endParaRPr lang="en-US" sz="1100" dirty="0">
              <a:latin typeface="Tw Cen MT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O 843-769-5100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 843-870-7000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michaeledew@gmail.com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1100" dirty="0">
                <a:latin typeface="Tw Cen MT" pitchFamily="34" charset="0"/>
                <a:cs typeface="Arial" pitchFamily="34" charset="0"/>
              </a:rPr>
              <a:t>www.michaeldewrealestate.com</a:t>
            </a:r>
            <a:endParaRPr kumimoji="0" lang="en-US" sz="105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80425" y="7040621"/>
            <a:ext cx="1521860" cy="696852"/>
            <a:chOff x="7426439" y="6982836"/>
            <a:chExt cx="1521860" cy="696852"/>
          </a:xfrm>
        </p:grpSpPr>
        <p:sp>
          <p:nvSpPr>
            <p:cNvPr id="2" name="Rounded Rectangle 1"/>
            <p:cNvSpPr/>
            <p:nvPr/>
          </p:nvSpPr>
          <p:spPr>
            <a:xfrm>
              <a:off x="7498080" y="7193280"/>
              <a:ext cx="1356360" cy="27432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833360" y="7033260"/>
              <a:ext cx="685800" cy="6096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426439" y="6982836"/>
              <a:ext cx="1521860" cy="69685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086600" y="8084876"/>
            <a:ext cx="1909510" cy="982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AgentOwned Charleston Group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902 Savannah Hwy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29407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Real </a:t>
            </a: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Estate ● Mortgage</a:t>
            </a:r>
            <a:b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</a:br>
            <a:r>
              <a:rPr kumimoji="0" lang="en-U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Insurance ● Business Brokerage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0788" y="8953632"/>
            <a:ext cx="139417" cy="190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Text Box 3"/>
          <p:cNvSpPr txBox="1">
            <a:spLocks noChangeArrowheads="1" noChangeShapeType="1"/>
          </p:cNvSpPr>
          <p:nvPr/>
        </p:nvSpPr>
        <p:spPr bwMode="auto">
          <a:xfrm>
            <a:off x="133351" y="5428713"/>
            <a:ext cx="5486400" cy="165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ctr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Lot 15 Canopy Cove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Carolina Oaks at Lighthouse Point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Charleston, SC 29412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MLS# 18001636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cs typeface="Arial" pitchFamily="34" charset="0"/>
              </a:rPr>
              <a:t>$205,000</a:t>
            </a:r>
            <a:endParaRPr kumimoji="0" lang="en-US" sz="11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itchFamily="34" charset="0"/>
              <a:cs typeface="Arial" pitchFamily="34" charset="0"/>
            </a:endParaRP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351" y="1165602"/>
            <a:ext cx="5670708" cy="39852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21695" y="1165603"/>
            <a:ext cx="2988953" cy="398527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90167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127</TotalTime>
  <Words>55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Book Antiqua</vt:lpstr>
      <vt:lpstr>Lucida Sans</vt:lpstr>
      <vt:lpstr>Trajan Pro</vt:lpstr>
      <vt:lpstr>Tw Cen MT</vt:lpstr>
      <vt:lpstr>Wingdings</vt:lpstr>
      <vt:lpstr>Wingdings 2</vt:lpstr>
      <vt:lpstr>Wingdings 3</vt:lpstr>
      <vt:lpstr>Apex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2018-02-13T19:09:04Z</dcterms:modified>
</cp:coreProperties>
</file>