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48" d="100"/>
          <a:sy n="48" d="100"/>
        </p:scale>
        <p:origin x="1728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29299"/>
            <a:ext cx="6016048" cy="3239136"/>
          </a:xfrm>
        </p:spPr>
        <p:txBody>
          <a:bodyPr anchor="ctr">
            <a:normAutofit fontScale="47500" lnSpcReduction="20000"/>
          </a:bodyPr>
          <a:lstStyle/>
          <a:p>
            <a:r>
              <a:rPr lang="en-US" b="1" u="sng" dirty="0"/>
              <a:t>LAND IN LITTLE RIVER</a:t>
            </a:r>
          </a:p>
          <a:p>
            <a:r>
              <a:rPr lang="en-US" dirty="0"/>
              <a:t>Beautiful large residential lake front lot on cul-de-sac in Heather Lakes. Build your dream home in this wonderful community and enjoy the community center with outdoor pool and </a:t>
            </a:r>
            <a:r>
              <a:rPr lang="en-US" dirty="0" err="1"/>
              <a:t>jacuzzi</a:t>
            </a:r>
            <a:r>
              <a:rPr lang="en-US" dirty="0"/>
              <a:t>, or have a gathering on the outdoor deck with outdoor fireplace overlooking the lake. There is a children's playground along with walking paths and picnic areas surrounding the lakes. Walk out your backyard to fish on the lake or take a walk on the adjacent nature trail. Heather Lakes is in a desirable location on the South Carolina/North Carolina border near the </a:t>
            </a:r>
            <a:r>
              <a:rPr lang="en-US" dirty="0" err="1"/>
              <a:t>intracoastal</a:t>
            </a:r>
            <a:r>
              <a:rPr lang="en-US" dirty="0"/>
              <a:t> waterway in the amazing Myrtle Beach area, which offers over 100 world class golf courses, over 500 restaurants, endless entertainment, shopping and miles of beautiful wide sandy beaches!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35187"/>
            <a:ext cx="7772400" cy="1494112"/>
          </a:xfrm>
          <a:noFill/>
        </p:spPr>
        <p:txBody>
          <a:bodyPr anchor="t">
            <a:noAutofit/>
          </a:bodyPr>
          <a:lstStyle/>
          <a:p>
            <a:pPr algn="l"/>
            <a:r>
              <a:rPr lang="nb-NO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Lot 200 Lake Vista Drive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Little River, SC 29566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MLS# 1408728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$32,900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3866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bg1">
                  <a:alpha val="7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Lakefront Residential Lot. Price Reduced to $32,900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  <a:cs typeface="Times New Roman" panose="02020603050405020304" pitchFamily="18" charset="0"/>
              </a:rPr>
              <a:t>!</a:t>
            </a:r>
          </a:p>
          <a:p>
            <a:pPr algn="ctr"/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120804"/>
              </p:ext>
            </p:extLst>
          </p:nvPr>
        </p:nvGraphicFramePr>
        <p:xfrm>
          <a:off x="1093986" y="9316720"/>
          <a:ext cx="55844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3983"/>
                <a:gridCol w="2956462"/>
                <a:gridCol w="1313983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Julie </a:t>
                      </a:r>
                      <a:r>
                        <a:rPr lang="en-US" sz="1200" b="1" dirty="0" err="1" smtClean="0">
                          <a:solidFill>
                            <a:schemeClr val="tx1"/>
                          </a:solidFill>
                        </a:rPr>
                        <a:t>Blethen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jazblethen@hotmail.com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(843) 564-8539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 smtClean="0">
                          <a:solidFill>
                            <a:schemeClr val="tx1"/>
                          </a:solidFill>
                        </a:rPr>
                        <a:t>Wilkinson &amp; Associates ERA Powered, 9652 North Kings Highway, Myrtle Beach, SC, 29572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74295" y="9724285"/>
            <a:ext cx="914400" cy="2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8059" y="2373834"/>
            <a:ext cx="1520613" cy="11404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48" y="5149464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48" y="3760379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48" y="984749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48" y="6538549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88" b="9125"/>
          <a:stretch/>
        </p:blipFill>
        <p:spPr bwMode="auto">
          <a:xfrm>
            <a:off x="6016048" y="7927634"/>
            <a:ext cx="1522624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9364746"/>
            <a:ext cx="495300" cy="58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Imprint MT Shadow</vt:lpstr>
      <vt:lpstr>Times New Roman</vt:lpstr>
      <vt:lpstr>Office Theme</vt:lpstr>
      <vt:lpstr>Lot 200 Lake Vista Drive Little River, SC 29566 MLS# 1408728 $32,900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</cp:lastModifiedBy>
  <cp:revision>14</cp:revision>
  <dcterms:created xsi:type="dcterms:W3CDTF">2006-08-16T00:00:00Z</dcterms:created>
  <dcterms:modified xsi:type="dcterms:W3CDTF">2015-08-27T13:20:06Z</dcterms:modified>
</cp:coreProperties>
</file>