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6" y="6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1128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Just Listed!</a:t>
            </a:r>
            <a:b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5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Great Location in Wonderful Neighborhood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23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18021017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$209,000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796" y="1165603"/>
            <a:ext cx="5313693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4" r="10732"/>
          <a:stretch/>
        </p:blipFill>
        <p:spPr bwMode="auto">
          <a:xfrm>
            <a:off x="5619751" y="1165603"/>
            <a:ext cx="3390898" cy="398526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</TotalTime>
  <Words>61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2018-07-30T11:36:40Z</dcterms:modified>
</cp:coreProperties>
</file>