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9144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2" d="100"/>
          <a:sy n="52" d="100"/>
        </p:scale>
        <p:origin x="1926" y="66"/>
      </p:cViewPr>
      <p:guideLst>
        <p:guide orient="horz" pos="288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828800"/>
            <a:ext cx="8229600" cy="24384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9/21/2018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4442264"/>
            <a:ext cx="64008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366185"/>
            <a:ext cx="2057400" cy="780203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66185"/>
            <a:ext cx="6019800" cy="7802033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812800"/>
            <a:ext cx="7086600" cy="24384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3343715"/>
            <a:ext cx="7086600" cy="2012949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8555568"/>
            <a:ext cx="762000" cy="486833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133601"/>
            <a:ext cx="4038600" cy="6034617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133601"/>
            <a:ext cx="4038600" cy="6034617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64067"/>
            <a:ext cx="8229600" cy="1524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046817"/>
            <a:ext cx="4040188" cy="1001183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2046817"/>
            <a:ext cx="4041775" cy="1001183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3149601"/>
            <a:ext cx="4040188" cy="501861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3149601"/>
            <a:ext cx="4041775" cy="501861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9/21/2018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9/21/2018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364067"/>
            <a:ext cx="3008313" cy="154940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1" y="2032001"/>
            <a:ext cx="3008313" cy="6136217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364067"/>
            <a:ext cx="5111750" cy="7804151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812800"/>
            <a:ext cx="5486400" cy="696384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2442633"/>
            <a:ext cx="5486400" cy="52832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555716"/>
            <a:ext cx="5486400" cy="707136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366184"/>
            <a:ext cx="8229600" cy="1524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133600"/>
            <a:ext cx="8229600" cy="62788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8555568"/>
            <a:ext cx="2133600" cy="486833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9/21/2018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8555568"/>
            <a:ext cx="2895600" cy="486833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8555568"/>
            <a:ext cx="762000" cy="486833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jpg"/><Relationship Id="rId4" Type="http://schemas.openxmlformats.org/officeDocument/2006/relationships/image" Target="../media/image4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3"/>
          <p:cNvSpPr txBox="1">
            <a:spLocks noChangeArrowheads="1" noChangeShapeType="1"/>
          </p:cNvSpPr>
          <p:nvPr/>
        </p:nvSpPr>
        <p:spPr bwMode="auto">
          <a:xfrm>
            <a:off x="0" y="0"/>
            <a:ext cx="9144000" cy="11287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36195" tIns="36195" rIns="36195" bIns="36195" numCol="1" anchor="t" anchorCtr="0" compatLnSpc="1">
            <a:prstTxWarp prst="textNoShape">
              <a:avLst/>
            </a:prstTxWarp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200" b="1" i="1" dirty="0"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ajan Pro" panose="02020502050506020301" pitchFamily="18" charset="0"/>
                <a:cs typeface="Arial" pitchFamily="34" charset="0"/>
              </a:rPr>
              <a:t>Just Reduced!</a:t>
            </a:r>
            <a:br>
              <a:rPr lang="en-US" sz="3200" b="1" i="1" dirty="0"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ajan Pro" panose="02020502050506020301" pitchFamily="18" charset="0"/>
                <a:cs typeface="Arial" pitchFamily="34" charset="0"/>
              </a:rPr>
            </a:br>
            <a:r>
              <a:rPr lang="en-US" sz="2500" b="1" dirty="0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ajan Pro" panose="02020502050506020301" pitchFamily="18" charset="0"/>
                <a:cs typeface="Arial" pitchFamily="34" charset="0"/>
              </a:rPr>
              <a:t>Great Location in Wonderful Neighborhood</a:t>
            </a: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76200" y="7467600"/>
            <a:ext cx="5675869" cy="1595924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Text Box 9"/>
          <p:cNvSpPr txBox="1">
            <a:spLocks noChangeArrowheads="1"/>
          </p:cNvSpPr>
          <p:nvPr/>
        </p:nvSpPr>
        <p:spPr bwMode="auto">
          <a:xfrm>
            <a:off x="133351" y="7086600"/>
            <a:ext cx="5486400" cy="20573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ctr" anchorCtr="0" compatLnSpc="1">
            <a:prstTxWarp prst="textNoShape">
              <a:avLst/>
            </a:prstTxWarp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latin typeface="Tw Cen MT" pitchFamily="34" charset="0"/>
                <a:cs typeface="Arial" pitchFamily="34" charset="0"/>
              </a:rPr>
              <a:t>0.25-acre vacant </a:t>
            </a:r>
            <a:r>
              <a:rPr lang="en-US" sz="2400">
                <a:latin typeface="Tw Cen MT" pitchFamily="34" charset="0"/>
                <a:cs typeface="Arial" pitchFamily="34" charset="0"/>
              </a:rPr>
              <a:t>lot in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400">
                <a:latin typeface="Tw Cen MT" pitchFamily="34" charset="0"/>
                <a:cs typeface="Arial" pitchFamily="34" charset="0"/>
              </a:rPr>
              <a:t>Carolina </a:t>
            </a:r>
            <a:r>
              <a:rPr lang="en-US" sz="2400" dirty="0">
                <a:latin typeface="Tw Cen MT" pitchFamily="34" charset="0"/>
                <a:cs typeface="Arial" pitchFamily="34" charset="0"/>
              </a:rPr>
              <a:t>Oaks on James Island.</a:t>
            </a:r>
            <a:endParaRPr kumimoji="0" lang="en-US" sz="2400" i="1" u="none" strike="noStrike" cap="none" normalizeH="0" baseline="0" dirty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 Box 11"/>
          <p:cNvSpPr txBox="1">
            <a:spLocks noChangeArrowheads="1" noChangeShapeType="1"/>
          </p:cNvSpPr>
          <p:nvPr/>
        </p:nvSpPr>
        <p:spPr bwMode="auto">
          <a:xfrm>
            <a:off x="7086600" y="5627803"/>
            <a:ext cx="1909510" cy="1065416"/>
          </a:xfrm>
          <a:prstGeom prst="rect">
            <a:avLst/>
          </a:prstGeom>
          <a:noFill/>
          <a:ln w="0" algn="in">
            <a:noFill/>
            <a:miter lim="800000"/>
            <a:headEnd/>
            <a:tailEnd/>
          </a:ln>
          <a:effectLst/>
          <a:extLst/>
        </p:spPr>
        <p:txBody>
          <a:bodyPr vert="horz" wrap="square" lIns="36195" tIns="36195" rIns="36195" bIns="36195" numCol="1" anchor="t" anchorCtr="0" compatLnSpc="1">
            <a:prstTxWarp prst="textNoShape">
              <a:avLst/>
            </a:prstTxWarp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latin typeface="Tw Cen MT" pitchFamily="34" charset="0"/>
                <a:cs typeface="Arial" pitchFamily="34" charset="0"/>
              </a:rPr>
              <a:t>Michael Dew</a:t>
            </a:r>
            <a:endParaRPr lang="en-US" sz="1100" dirty="0">
              <a:latin typeface="Tw Cen MT" pitchFamily="34" charset="0"/>
              <a:cs typeface="Arial" pitchFamily="34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pt-BR" sz="1100" dirty="0">
                <a:latin typeface="Tw Cen MT" pitchFamily="34" charset="0"/>
                <a:cs typeface="Arial" pitchFamily="34" charset="0"/>
              </a:rPr>
              <a:t>O 843-769-5100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pt-BR" sz="1100" dirty="0">
                <a:latin typeface="Tw Cen MT" pitchFamily="34" charset="0"/>
                <a:cs typeface="Arial" pitchFamily="34" charset="0"/>
              </a:rPr>
              <a:t>M 843-870-7000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pt-BR" sz="1100" dirty="0">
                <a:latin typeface="Tw Cen MT" pitchFamily="34" charset="0"/>
                <a:cs typeface="Arial" pitchFamily="34" charset="0"/>
              </a:rPr>
              <a:t>michaeledew@gmail.com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pt-BR" sz="1100" dirty="0">
                <a:latin typeface="Tw Cen MT" pitchFamily="34" charset="0"/>
                <a:cs typeface="Arial" pitchFamily="34" charset="0"/>
              </a:rPr>
              <a:t>www.michaeldewrealestate.com</a:t>
            </a:r>
            <a:endParaRPr kumimoji="0" lang="en-US" sz="1050" b="0" u="none" strike="noStrike" cap="none" normalizeH="0" baseline="0" dirty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7280425" y="7040621"/>
            <a:ext cx="1521860" cy="696852"/>
            <a:chOff x="7426439" y="6982836"/>
            <a:chExt cx="1521860" cy="696852"/>
          </a:xfrm>
        </p:grpSpPr>
        <p:sp>
          <p:nvSpPr>
            <p:cNvPr id="2" name="Rounded Rectangle 1"/>
            <p:cNvSpPr/>
            <p:nvPr/>
          </p:nvSpPr>
          <p:spPr>
            <a:xfrm>
              <a:off x="7498080" y="7193280"/>
              <a:ext cx="1356360" cy="274320"/>
            </a:xfrm>
            <a:prstGeom prst="round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ounded Rectangle 18"/>
            <p:cNvSpPr/>
            <p:nvPr/>
          </p:nvSpPr>
          <p:spPr>
            <a:xfrm>
              <a:off x="7833360" y="7033260"/>
              <a:ext cx="685800" cy="609600"/>
            </a:xfrm>
            <a:prstGeom prst="round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036" name="Picture 1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7426439" y="6982836"/>
              <a:ext cx="1521860" cy="696852"/>
            </a:xfrm>
            <a:prstGeom prst="rect">
              <a:avLst/>
            </a:prstGeom>
            <a:noFill/>
            <a:ln w="9525" algn="in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</p:pic>
      </p:grpSp>
      <p:sp>
        <p:nvSpPr>
          <p:cNvPr id="12" name="Text Box 18"/>
          <p:cNvSpPr txBox="1">
            <a:spLocks noChangeArrowheads="1"/>
          </p:cNvSpPr>
          <p:nvPr/>
        </p:nvSpPr>
        <p:spPr bwMode="auto">
          <a:xfrm>
            <a:off x="7086600" y="8084876"/>
            <a:ext cx="1909510" cy="9829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AgentOwned Charleston Group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902 Savannah Hwy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Charleston, SC 29407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Real </a:t>
            </a:r>
            <a:r>
              <a:rPr kumimoji="0" lang="en-US" sz="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Estate ● Mortgage</a:t>
            </a:r>
            <a:br>
              <a:rPr kumimoji="0" lang="en-US" sz="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</a:br>
            <a:r>
              <a:rPr kumimoji="0" lang="en-US" sz="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Insurance ● Business Brokerage</a:t>
            </a:r>
            <a:endParaRPr kumimoji="0" 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pic>
        <p:nvPicPr>
          <p:cNvPr id="1043" name="Picture 1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00788" y="8953632"/>
            <a:ext cx="139417" cy="1903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21" name="Text Box 3"/>
          <p:cNvSpPr txBox="1">
            <a:spLocks noChangeArrowheads="1" noChangeShapeType="1"/>
          </p:cNvSpPr>
          <p:nvPr/>
        </p:nvSpPr>
        <p:spPr bwMode="auto">
          <a:xfrm>
            <a:off x="133351" y="5428713"/>
            <a:ext cx="5486400" cy="1657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195" tIns="36195" rIns="36195" bIns="36195" numCol="1" anchor="ctr" anchorCtr="0" compatLnSpc="1">
            <a:prstTxWarp prst="textNoShape">
              <a:avLst/>
            </a:prstTxWarp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Lot 23 Canopy Cove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Carolina Oaks at Lighthouse Point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Charleston, SC 29412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MLS# 18021017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$199,999</a:t>
            </a:r>
            <a:endParaRPr kumimoji="0" lang="en-US" sz="1100" b="1" i="0" u="none" strike="noStrike" cap="none" normalizeH="0" baseline="0" dirty="0">
              <a:ln>
                <a:noFill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w Cen MT" pitchFamily="34" charset="0"/>
              <a:cs typeface="Arial" pitchFamily="34" charset="0"/>
            </a:endParaRPr>
          </a:p>
        </p:txBody>
      </p:sp>
      <p:pic>
        <p:nvPicPr>
          <p:cNvPr id="1038" name="Picture 1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31796" y="1165603"/>
            <a:ext cx="5313693" cy="3985270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" name="Picture 15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454" r="10732"/>
          <a:stretch/>
        </p:blipFill>
        <p:spPr bwMode="auto">
          <a:xfrm>
            <a:off x="5619751" y="1165603"/>
            <a:ext cx="3390898" cy="3985268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5901676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131</TotalTime>
  <Words>61</Words>
  <Application>Microsoft Office PowerPoint</Application>
  <PresentationFormat>Custom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0" baseType="lpstr">
      <vt:lpstr>Arial</vt:lpstr>
      <vt:lpstr>Book Antiqua</vt:lpstr>
      <vt:lpstr>Lucida Sans</vt:lpstr>
      <vt:lpstr>Trajan Pro</vt:lpstr>
      <vt:lpstr>Tw Cen MT</vt:lpstr>
      <vt:lpstr>Wingdings</vt:lpstr>
      <vt:lpstr>Wingdings 2</vt:lpstr>
      <vt:lpstr>Wingdings 3</vt:lpstr>
      <vt:lpstr>Apex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42</cp:revision>
  <dcterms:created xsi:type="dcterms:W3CDTF">2006-08-16T00:00:00Z</dcterms:created>
  <dcterms:modified xsi:type="dcterms:W3CDTF">2018-09-21T19:50:21Z</dcterms:modified>
</cp:coreProperties>
</file>