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1128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Just Reduced!</a:t>
            </a:r>
            <a:b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5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Great Location in Wonderful Neighborhood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0" y="7086600"/>
            <a:ext cx="5619751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lot in Carolina Oaks on James Island. X flood zone.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Trees in middle of the lot can be removed.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0" y="5428713"/>
            <a:ext cx="5619751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23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18021017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$196,000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796" y="1165603"/>
            <a:ext cx="5313693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54" r="10732"/>
          <a:stretch/>
        </p:blipFill>
        <p:spPr bwMode="auto">
          <a:xfrm>
            <a:off x="5619751" y="1165603"/>
            <a:ext cx="3390898" cy="398526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134</TotalTime>
  <Words>75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2018-11-13T23:37:39Z</dcterms:modified>
</cp:coreProperties>
</file>