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7" y="834934"/>
            <a:ext cx="3834753" cy="2765162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144" y="0"/>
            <a:ext cx="7315198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7053" y="867463"/>
            <a:ext cx="3065860" cy="273263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102 Hutchinson </a:t>
            </a:r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Lane</a:t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Summerville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, SC 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29483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MLS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# 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16003845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Just Reduced to $589,900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5 Bedrooms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3 ½ Baths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4,012 sf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1717" y="8767934"/>
            <a:ext cx="7315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Tommy &amp; Lynne Lovett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Tommy 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442-1276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697-0491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lynne.lovett@carolinaone.com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www.tommylovettrealestate.com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14959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1717" y="81290"/>
            <a:ext cx="73152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Two Great Homes in </a:t>
            </a:r>
            <a:r>
              <a:rPr lang="en-US" sz="28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Gadsden Estates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14960"/>
            <a:ext cx="1280160" cy="1121664"/>
          </a:xfrm>
          <a:prstGeom prst="rect">
            <a:avLst/>
          </a:prstGeom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7" y="37492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334" y="3749230"/>
            <a:ext cx="1049556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196" y="3749230"/>
            <a:ext cx="1050786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288" y="37492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174" y="37492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1" name="Picture 40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7" y="77497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2" name="Picture 41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29" y="77497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3" name="Picture 42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811" y="77497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4" name="Picture 43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493" y="77497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5" name="Picture 44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174" y="7749730"/>
            <a:ext cx="1050581" cy="7879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835434"/>
            <a:ext cx="3831755" cy="2765162"/>
          </a:xfrm>
          <a:prstGeom prst="rect">
            <a:avLst/>
          </a:prstGeom>
          <a:ln w="3175">
            <a:noFill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315075" y="4686300"/>
            <a:ext cx="6681617" cy="0"/>
          </a:xfrm>
          <a:prstGeom prst="line">
            <a:avLst/>
          </a:prstGeom>
          <a:ln>
            <a:solidFill>
              <a:srgbClr val="1737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-21338" y="4835434"/>
            <a:ext cx="3065860" cy="2765161"/>
          </a:xfrm>
          <a:prstGeom prst="rect">
            <a:avLst/>
          </a:prstGeom>
        </p:spPr>
        <p:txBody>
          <a:bodyPr vert="horz" lIns="45720" tIns="0" rIns="45720" bIns="0"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113 </a:t>
            </a:r>
            <a:r>
              <a:rPr lang="en-US" sz="200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Quinby</a:t>
            </a: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 Street</a:t>
            </a:r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endParaRPr lang="en-US" sz="2000" cap="none" dirty="0" smtClean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Summerville, SC 29483</a:t>
            </a: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MLS# 16010307</a:t>
            </a: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$369,900</a:t>
            </a:r>
          </a:p>
          <a:p>
            <a:pPr defTabSz="914400"/>
            <a:endParaRPr lang="en-US" sz="16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4 Bedrooms</a:t>
            </a: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2 1/2 Baths</a:t>
            </a:r>
          </a:p>
          <a:p>
            <a:pPr defTabSz="914400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2,761 sf</a:t>
            </a:r>
            <a:endParaRPr lang="en-US" sz="1600" cap="none" dirty="0" smtClean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139</TotalTime>
  <Words>30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102 Hutchinson Lane  Summerville, SC 29483 MLS# 16003845 Just Reduced to $589,900  5 Bedrooms 3 ½ Baths 4,012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2016-04-28T11:53:12Z</dcterms:modified>
</cp:coreProperties>
</file>