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56" y="-223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543" y="678165"/>
            <a:ext cx="4720114" cy="25146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7542" y="678165"/>
            <a:ext cx="4720115" cy="71732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2616 Bohicket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Road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Fair 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Oaks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Johns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Island</a:t>
            </a:r>
            <a:b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16005802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$775,000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128" y="8767934"/>
            <a:ext cx="7315200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Tommy &amp; Lynne Lovett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Tommy - (843) </a:t>
            </a: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442-1276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 </a:t>
            </a: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697-0491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lynne.lovett@carolinaone.com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www.tommylovettrealestate.com</a:t>
            </a:r>
            <a:endParaRPr lang="en-US" sz="11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14959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0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Take Your Pick From 3 Waterfront Listings</a:t>
            </a:r>
            <a:endParaRPr lang="en-US" sz="2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14960"/>
            <a:ext cx="1280160" cy="112166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8287010" y="4037874"/>
            <a:ext cx="1066800" cy="152400"/>
          </a:xfrm>
          <a:prstGeom prst="line">
            <a:avLst/>
          </a:prstGeom>
          <a:ln w="28575"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270" y="3347710"/>
            <a:ext cx="3766661" cy="2514600"/>
          </a:xfrm>
          <a:prstGeom prst="rect">
            <a:avLst/>
          </a:prstGeom>
          <a:ln w="3175"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017255"/>
            <a:ext cx="3352800" cy="25146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32" name="Title 1"/>
          <p:cNvSpPr txBox="1">
            <a:spLocks/>
          </p:cNvSpPr>
          <p:nvPr/>
        </p:nvSpPr>
        <p:spPr>
          <a:xfrm>
            <a:off x="1774270" y="3347710"/>
            <a:ext cx="3766662" cy="919490"/>
          </a:xfrm>
          <a:prstGeom prst="rect">
            <a:avLst/>
          </a:prstGeom>
        </p:spPr>
        <p:txBody>
          <a:bodyPr vert="horz" lIns="45720" tIns="0" rIns="45720" bIns="0"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1627 Marsh Harbor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Lane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Marsh Harbor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</a:t>
            </a:r>
            <a:b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16004260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$997,900</a:t>
            </a:r>
            <a:b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i="1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Boat slip also available for sale!</a:t>
            </a:r>
            <a:endParaRPr lang="en-US" sz="110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981200" y="6017255"/>
            <a:ext cx="3352800" cy="717322"/>
          </a:xfrm>
          <a:prstGeom prst="rect">
            <a:avLst/>
          </a:prstGeom>
        </p:spPr>
        <p:txBody>
          <a:bodyPr vert="horz" lIns="45720" tIns="0" rIns="45720" bIns="0"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 20 </a:t>
            </a:r>
            <a:r>
              <a:rPr lang="en-US" sz="18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Tolers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Cove Marina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Tolers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Cove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</a:t>
            </a:r>
            <a:b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16010853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· </a:t>
            </a:r>
            <a:r>
              <a:rPr lang="en-US" sz="140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120,000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124</TotalTime>
  <Words>37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2616 Bohicket Road Fair Oaks · Johns Island MLS# 16005802 · $775,000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2016-04-28T00:16:45Z</dcterms:modified>
</cp:coreProperties>
</file>