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2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207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7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46158" y="784650"/>
            <a:ext cx="1067693" cy="12503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1055" y="784650"/>
            <a:ext cx="3107948" cy="12503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3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645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49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1055" y="3927899"/>
            <a:ext cx="2087820" cy="935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6030" y="3927899"/>
            <a:ext cx="2087821" cy="935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2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23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7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8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74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760F9-6373-4412-A532-35E9E28A4ECC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36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760F9-6373-4412-A532-35E9E28A4ECC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093EC-BEFD-45B7-9E0C-4CE843693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5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jjplandrawing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ocs.google.com/uc?export=download&amp;id=0BztOoi7CI7GMSFVaZlQ3VWZWOHc&amp;revid=0BztOoi7CI7GMRFNXNm81QmlQenFlY09yeUpvWGtmSC9GM0E0PQ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32" b="13768"/>
          <a:stretch/>
        </p:blipFill>
        <p:spPr bwMode="auto">
          <a:xfrm>
            <a:off x="3171825" y="8450609"/>
            <a:ext cx="1428750" cy="142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81940" y="6701695"/>
            <a:ext cx="72085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 Ext" panose="020F0605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Mischelle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 Ext" panose="020F0605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(Lesemann) Johnstone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ekton Pro Ext" panose="020F0605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ekton Pro Ext" panose="020F0605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 Ext" panose="020F0605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MJJ Real Estate Plan Drawing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ekton Pro Ext" panose="020F0605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 Ext" panose="020F0605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843-303-2161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 Ext" panose="020F06050202080209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www.mjjplandrawing.com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ekton Pro Ext" panose="020F0605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-3080"/>
            <a:ext cx="777240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10% </a:t>
            </a:r>
            <a:r>
              <a:rPr lang="en-US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Holiday </a:t>
            </a:r>
            <a:r>
              <a:rPr kumimoji="0" lang="en-US" altLang="en-US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Discount </a:t>
            </a:r>
            <a:r>
              <a:rPr lang="en-US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Available</a:t>
            </a:r>
            <a:r>
              <a:rPr kumimoji="0" lang="en-US" altLang="en-US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en-US" altLang="en-US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altLang="en-US" dirty="0" smtClean="0">
                <a:solidFill>
                  <a:srgbClr val="0000FF"/>
                </a:solidFill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Order one of our Detailed Plans by 12/31/15…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0000FF"/>
                </a:solidFill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 you home measured by 01/31/16 …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i="1" dirty="0" smtClean="0">
                <a:solidFill>
                  <a:srgbClr val="0000FF"/>
                </a:solidFill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you get 10% off your order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0000FF"/>
                </a:solidFill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_______________________________________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FF"/>
              </a:solidFill>
              <a:latin typeface="Tekton Pro" panose="020F0603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 out my website below for information on what types of house plan drawings I offer, and see samples below.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FF"/>
              </a:solidFill>
              <a:latin typeface="Tekton Pro" panose="020F0603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 call me for any other information you may need.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00FF"/>
              </a:solidFill>
              <a:latin typeface="Tekton Pro" panose="020F06030202080209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Thanks! Mischelle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ekton Pro" panose="020F06030202080209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81940" y="3807937"/>
            <a:ext cx="7208520" cy="2529839"/>
            <a:chOff x="297180" y="3807937"/>
            <a:chExt cx="7208520" cy="252983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579" t="2327" r="8620" b="16933"/>
            <a:stretch/>
          </p:blipFill>
          <p:spPr>
            <a:xfrm>
              <a:off x="297180" y="3807937"/>
              <a:ext cx="3375660" cy="2529839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15" t="13662" b="33597"/>
            <a:stretch/>
          </p:blipFill>
          <p:spPr>
            <a:xfrm>
              <a:off x="3992880" y="3807937"/>
              <a:ext cx="3512820" cy="2529839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396852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Tekton Pro</vt:lpstr>
      <vt:lpstr>Tekton Pro Ext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5</cp:revision>
  <dcterms:created xsi:type="dcterms:W3CDTF">2015-11-09T17:17:43Z</dcterms:created>
  <dcterms:modified xsi:type="dcterms:W3CDTF">2015-12-15T14:42:17Z</dcterms:modified>
</cp:coreProperties>
</file>