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44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41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481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44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46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48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169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030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701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38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943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37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-7620" y="0"/>
            <a:ext cx="7780020" cy="9002546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-7620" y="8866472"/>
            <a:ext cx="1943100" cy="10607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9913" y="8921336"/>
            <a:ext cx="5711734" cy="1005840"/>
          </a:xfrm>
        </p:spPr>
        <p:txBody>
          <a:bodyPr anchor="ctr">
            <a:noAutofit/>
          </a:bodyPr>
          <a:lstStyle/>
          <a:p>
            <a:pPr algn="r"/>
            <a:r>
              <a:rPr lang="it-IT" sz="1800" b="1" dirty="0">
                <a:solidFill>
                  <a:schemeClr val="tx2">
                    <a:lumMod val="75000"/>
                  </a:schemeClr>
                </a:solidFill>
              </a:rPr>
              <a:t>Jennifer Robinson</a:t>
            </a:r>
          </a:p>
          <a:p>
            <a:pPr algn="r"/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(843) 442-1145</a:t>
            </a:r>
          </a:p>
          <a:p>
            <a:pPr algn="r"/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jrobinson@carolinaone.com</a:t>
            </a:r>
            <a:endParaRPr lang="en-US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-3534410" y="8396664"/>
            <a:ext cx="1943100" cy="1042184"/>
            <a:chOff x="-7620" y="9002546"/>
            <a:chExt cx="1943100" cy="1042184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830" y="9002546"/>
              <a:ext cx="838200" cy="534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-7620" y="9583065"/>
              <a:ext cx="1943100" cy="461665"/>
            </a:xfrm>
            <a:prstGeom prst="rect">
              <a:avLst/>
            </a:prstGeom>
          </p:spPr>
          <p:txBody>
            <a:bodyPr anchor="b">
              <a:spAutoFit/>
            </a:bodyPr>
            <a:lstStyle/>
            <a:p>
              <a:pPr lvl="0" algn="ctr"/>
              <a:r>
                <a:rPr lang="en-US" sz="800" dirty="0">
                  <a:solidFill>
                    <a:schemeClr val="tx2">
                      <a:lumMod val="75000"/>
                    </a:schemeClr>
                  </a:solidFill>
                </a:rPr>
                <a:t>Carolina One Real Estate</a:t>
              </a:r>
            </a:p>
            <a:p>
              <a:pPr lvl="0" algn="ctr"/>
              <a:r>
                <a:rPr lang="en-US" sz="800" dirty="0">
                  <a:solidFill>
                    <a:schemeClr val="tx2">
                      <a:lumMod val="75000"/>
                    </a:schemeClr>
                  </a:solidFill>
                </a:rPr>
                <a:t>195 W Coleman Blvd</a:t>
              </a:r>
            </a:p>
            <a:p>
              <a:pPr lvl="0" algn="ctr"/>
              <a:r>
                <a:rPr lang="en-US" sz="800" dirty="0">
                  <a:solidFill>
                    <a:schemeClr val="tx2">
                      <a:lumMod val="75000"/>
                    </a:schemeClr>
                  </a:solidFill>
                </a:rPr>
                <a:t>Mt Pleasant, SC 29464</a:t>
              </a: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8534400" y="8396664"/>
            <a:ext cx="4572000" cy="0"/>
          </a:xfrm>
          <a:prstGeom prst="line">
            <a:avLst/>
          </a:prstGeom>
          <a:ln w="9525">
            <a:solidFill>
              <a:schemeClr val="tx2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884" y="0"/>
            <a:ext cx="775701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FFFF00"/>
                </a:solidFill>
                <a:latin typeface="Trebuchet MS" panose="020B0603020202020204" pitchFamily="34" charset="0"/>
              </a:rPr>
              <a:t>Marsh Cove Broker's Open Houses</a:t>
            </a:r>
          </a:p>
          <a:p>
            <a:pPr algn="ctr"/>
            <a:r>
              <a:rPr lang="en-US" sz="2400" dirty="0">
                <a:solidFill>
                  <a:srgbClr val="FFFF00"/>
                </a:solidFill>
                <a:latin typeface="Trebuchet MS" panose="020B0603020202020204" pitchFamily="34" charset="0"/>
              </a:rPr>
              <a:t>Saturday 2-4pm</a:t>
            </a:r>
          </a:p>
          <a:p>
            <a:pPr algn="ctr"/>
            <a:r>
              <a:rPr lang="en-US" sz="1600" i="1" dirty="0">
                <a:solidFill>
                  <a:srgbClr val="FFFF00"/>
                </a:solidFill>
                <a:latin typeface="Trebuchet MS" panose="020B0603020202020204" pitchFamily="34" charset="0"/>
              </a:rPr>
              <a:t>Some light refreshments will be served. Visit all three and your name will be entered to win a $50 gas card. Thanks for your support. This is a beautiful neighborhood with some of the coolest townhomes in Charleston!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8153400" y="1447800"/>
            <a:ext cx="4572000" cy="0"/>
          </a:xfrm>
          <a:prstGeom prst="line">
            <a:avLst/>
          </a:prstGeom>
          <a:ln w="9525">
            <a:solidFill>
              <a:schemeClr val="tx2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328335" y="4298604"/>
            <a:ext cx="311573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solidFill>
                  <a:schemeClr val="tx2"/>
                </a:solidFill>
                <a:latin typeface="Trebuchet MS" panose="020B0603020202020204" pitchFamily="34" charset="0"/>
              </a:rPr>
              <a:t>35 </a:t>
            </a:r>
            <a:r>
              <a:rPr lang="fr-FR" sz="2000" dirty="0" err="1">
                <a:solidFill>
                  <a:schemeClr val="tx2"/>
                </a:solidFill>
                <a:latin typeface="Trebuchet MS" panose="020B0603020202020204" pitchFamily="34" charset="0"/>
              </a:rPr>
              <a:t>Arabian</a:t>
            </a:r>
            <a:r>
              <a:rPr lang="fr-FR" sz="2000" dirty="0">
                <a:solidFill>
                  <a:schemeClr val="tx2"/>
                </a:solidFill>
                <a:latin typeface="Trebuchet MS" panose="020B0603020202020204" pitchFamily="34" charset="0"/>
              </a:rPr>
              <a:t> Drive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Trebuchet MS" panose="020B0603020202020204" pitchFamily="34" charset="0"/>
              </a:rPr>
              <a:t>MLS# 19010648 | $324,000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</a:rPr>
              <a:t>Jennifer Robinson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</a:rPr>
              <a:t>843-442-1145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</a:rPr>
              <a:t>jrobinson@carolinaone.com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</a:rPr>
              <a:t>Carolina One Real Estate</a:t>
            </a:r>
            <a:endParaRPr lang="en-US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DD2BB8C-7FDC-45C9-AADB-F19991EC3ABA}"/>
              </a:ext>
            </a:extLst>
          </p:cNvPr>
          <p:cNvSpPr/>
          <p:nvPr/>
        </p:nvSpPr>
        <p:spPr>
          <a:xfrm>
            <a:off x="241288" y="8474095"/>
            <a:ext cx="311573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solidFill>
                  <a:schemeClr val="tx2"/>
                </a:solidFill>
                <a:latin typeface="Trebuchet MS" panose="020B0603020202020204" pitchFamily="34" charset="0"/>
              </a:rPr>
              <a:t>41 </a:t>
            </a:r>
            <a:r>
              <a:rPr lang="fr-FR" sz="2000" dirty="0" err="1">
                <a:solidFill>
                  <a:schemeClr val="tx2"/>
                </a:solidFill>
                <a:latin typeface="Trebuchet MS" panose="020B0603020202020204" pitchFamily="34" charset="0"/>
              </a:rPr>
              <a:t>Arabian</a:t>
            </a:r>
            <a:r>
              <a:rPr lang="fr-FR" sz="2000" dirty="0">
                <a:solidFill>
                  <a:schemeClr val="tx2"/>
                </a:solidFill>
                <a:latin typeface="Trebuchet MS" panose="020B0603020202020204" pitchFamily="34" charset="0"/>
              </a:rPr>
              <a:t> Drive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Trebuchet MS" panose="020B0603020202020204" pitchFamily="34" charset="0"/>
              </a:rPr>
              <a:t>MLS# 19012254 | $314,900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</a:rPr>
              <a:t>Stephanie Deaton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</a:rPr>
              <a:t>843-743-4219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</a:rPr>
              <a:t>sdeaton@palmettost.com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</a:rPr>
              <a:t>Palmetto State Properties &amp; Assoc</a:t>
            </a:r>
            <a:endParaRPr lang="en-US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328335" y="1796511"/>
            <a:ext cx="3115730" cy="2336798"/>
          </a:xfrm>
          <a:prstGeom prst="rect">
            <a:avLst/>
          </a:prstGeom>
          <a:ln w="12700">
            <a:solidFill>
              <a:schemeClr val="bg1"/>
            </a:solidFill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3" name="Picture 2">
            <a:extLst>
              <a:ext uri="{FF2B5EF4-FFF2-40B4-BE49-F238E27FC236}">
                <a16:creationId xmlns:a16="http://schemas.microsoft.com/office/drawing/2014/main" id="{CBAC96C4-F54B-4403-9D04-B895337211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22854" y="5972004"/>
            <a:ext cx="1752598" cy="2336798"/>
          </a:xfrm>
          <a:prstGeom prst="rect">
            <a:avLst/>
          </a:prstGeom>
          <a:ln w="12700">
            <a:solidFill>
              <a:schemeClr val="bg1"/>
            </a:solidFill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5" name="Picture 2">
            <a:extLst>
              <a:ext uri="{FF2B5EF4-FFF2-40B4-BE49-F238E27FC236}">
                <a16:creationId xmlns:a16="http://schemas.microsoft.com/office/drawing/2014/main" id="{8B0B2EDF-65D9-4304-B0E5-9C70AF5EC5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42179" y="5972004"/>
            <a:ext cx="1862135" cy="2336798"/>
          </a:xfrm>
          <a:prstGeom prst="rect">
            <a:avLst/>
          </a:prstGeom>
          <a:ln w="12700">
            <a:solidFill>
              <a:schemeClr val="bg1"/>
            </a:solidFill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EA5CDC86-84AE-4280-BC98-CAAE63550E87}"/>
              </a:ext>
            </a:extLst>
          </p:cNvPr>
          <p:cNvSpPr/>
          <p:nvPr/>
        </p:nvSpPr>
        <p:spPr>
          <a:xfrm>
            <a:off x="4415382" y="8474095"/>
            <a:ext cx="311573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solidFill>
                  <a:schemeClr val="tx2"/>
                </a:solidFill>
                <a:latin typeface="Trebuchet MS" panose="020B0603020202020204" pitchFamily="34" charset="0"/>
              </a:rPr>
              <a:t>43 </a:t>
            </a:r>
            <a:r>
              <a:rPr lang="fr-FR" sz="2000" dirty="0" err="1">
                <a:solidFill>
                  <a:schemeClr val="tx2"/>
                </a:solidFill>
                <a:latin typeface="Trebuchet MS" panose="020B0603020202020204" pitchFamily="34" charset="0"/>
              </a:rPr>
              <a:t>Arabian</a:t>
            </a:r>
            <a:r>
              <a:rPr lang="fr-FR" sz="2000" dirty="0">
                <a:solidFill>
                  <a:schemeClr val="tx2"/>
                </a:solidFill>
                <a:latin typeface="Trebuchet MS" panose="020B0603020202020204" pitchFamily="34" charset="0"/>
              </a:rPr>
              <a:t> Drive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Trebuchet MS" panose="020B0603020202020204" pitchFamily="34" charset="0"/>
              </a:rPr>
              <a:t>MLS# 19010651 | $293,000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</a:rPr>
              <a:t>Chris Garvin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</a:rPr>
              <a:t>843-270-7667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</a:rPr>
              <a:t>cgarvin63@gmail.com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</a:rPr>
              <a:t>Elaine Brabham &amp; Assoc</a:t>
            </a:r>
            <a:endParaRPr lang="en-US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376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138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327 Double Churchs Rd Ruffin, SC  MLS# 1408450 Reduced to $389,000  4 Bedrooms | 3½ Baths | 3,600 Sq Ft</dc:title>
  <dc:creator>CVH360</dc:creator>
  <cp:lastModifiedBy>A. Thomas Price</cp:lastModifiedBy>
  <cp:revision>21</cp:revision>
  <dcterms:created xsi:type="dcterms:W3CDTF">2006-08-16T00:00:00Z</dcterms:created>
  <dcterms:modified xsi:type="dcterms:W3CDTF">2019-06-07T13:42:11Z</dcterms:modified>
</cp:coreProperties>
</file>