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0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5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4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5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0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6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7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2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3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9000" r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6845" y="0"/>
            <a:ext cx="65531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Masonborough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Park West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House Tour</a:t>
            </a: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0057" y="6632448"/>
            <a:ext cx="182422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39143" y="7924800"/>
            <a:ext cx="3166057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1733 W Canning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16030558 | $765,000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Kerri Mahoney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Coastal Premier Prime Properties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843-607-2087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kmahoney@coastalpremierprimeproperties.com</a:t>
            </a:r>
            <a:endParaRPr lang="en-US" sz="9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01198" y="6632448"/>
            <a:ext cx="182422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806888" y="7924800"/>
            <a:ext cx="2212848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2192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Beckenham</a:t>
            </a:r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Drive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18000277 | $1,335,000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Courtney Delfino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BHHS Carolina Sun Real Estate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843-425-7303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cdel2@comcast.net</a:t>
            </a:r>
            <a:endParaRPr lang="en-US" sz="1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5747" y="2446604"/>
            <a:ext cx="2212848" cy="992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2109 Malcolm Road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</a:t>
            </a:r>
            <a:r>
              <a:rPr lang="en-US" sz="1050" b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 17031843 | $</a:t>
            </a:r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800,000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Melodie Smith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843-408-5067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melodie.smith@carolinaone.com</a:t>
            </a:r>
            <a:endParaRPr lang="en-US" sz="1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0057" y="1201623"/>
            <a:ext cx="182422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01199" y="1201623"/>
            <a:ext cx="1824227" cy="121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806824" y="2446604"/>
            <a:ext cx="2212976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1564 Capel Street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17027297 | $740,000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Stuart DeVault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843-754-1769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stuart@carolinaone.com</a:t>
            </a:r>
            <a:endParaRPr lang="en-US" sz="1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0174" y="3909837"/>
            <a:ext cx="182422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4495864" y="5169215"/>
            <a:ext cx="2212848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1527 Capel Street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17019974 | $719,000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Chris Pouyat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ERA Wilder Realty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843-364-7755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pouyat.relo@gmail.com</a:t>
            </a:r>
            <a:endParaRPr lang="en-US" sz="1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3726" y="3909837"/>
            <a:ext cx="182422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149352" y="5169215"/>
            <a:ext cx="2212976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pl-PL" sz="1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2300 Middlesex Street</a:t>
            </a:r>
          </a:p>
          <a:p>
            <a:pPr algn="ctr"/>
            <a:r>
              <a:rPr lang="pl-PL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17027791 | $825,000</a:t>
            </a:r>
          </a:p>
          <a:p>
            <a:pPr algn="ctr"/>
            <a:r>
              <a:rPr lang="pl-PL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Keith &amp; Kim Pruitt</a:t>
            </a:r>
          </a:p>
          <a:p>
            <a:pPr algn="ctr"/>
            <a:r>
              <a:rPr lang="pl-PL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pl-PL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843-270-5677</a:t>
            </a:r>
          </a:p>
          <a:p>
            <a:pPr algn="ctr"/>
            <a:r>
              <a:rPr lang="pl-PL" sz="105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keithpruitt@carolinaone.com</a:t>
            </a:r>
            <a:endParaRPr lang="en-US" sz="1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2538" y="3909837"/>
            <a:ext cx="25176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Saturday, Feb 3</a:t>
            </a:r>
            <a:r>
              <a:rPr lang="en-US" sz="1400" baseline="30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 </a:t>
            </a:r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1-3</a:t>
            </a:r>
          </a:p>
          <a:p>
            <a:pPr algn="ctr"/>
            <a:endParaRPr lang="en-US" sz="1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Custom Homes in Exclusive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Masonborough</a:t>
            </a:r>
            <a:r>
              <a:rPr lang="en-US" sz="1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from $719,000- $1,335,000</a:t>
            </a: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128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2018-01-31T02:15:50Z</dcterms:modified>
</cp:coreProperties>
</file>