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776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Live in Coosaw Creek with no fees for 3 years!!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00002" y="9059544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002" y="7628246"/>
            <a:ext cx="2743200" cy="127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91534" y="736473"/>
            <a:ext cx="3346617" cy="2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3803" y="4042177"/>
            <a:ext cx="1190797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00002" y="736473"/>
            <a:ext cx="3949748" cy="25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New Construction Homes!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$4,500 Coosaw Creek Initiation Fee Paid by Builder!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Membership &amp; HOA fees paid by builder for 3 years!!</a:t>
            </a:r>
            <a:endParaRPr lang="en-US" alt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002" y="3410409"/>
            <a:ext cx="2743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002" y="5631782"/>
            <a:ext cx="2743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2906750" y="3410846"/>
            <a:ext cx="2286000" cy="205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8612 </a:t>
            </a:r>
            <a:r>
              <a:rPr lang="en-US" altLang="en-US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Mcchune</a:t>
            </a:r>
            <a:r>
              <a:rPr lang="en-US" alt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Court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MLS# 17014518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$474,990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 Bedrooms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 1/2 Baths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3,350sf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906750" y="5632219"/>
            <a:ext cx="3266356" cy="1827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4125 Club Course Drive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MLS# 17014515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$474,990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 Bedrooms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 1/2 Baths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3,382sf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2906750" y="7624555"/>
            <a:ext cx="2286000" cy="1278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4185 Magnolia Court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MLS# 17014516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$514,990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 Bedroom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 Baths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3,264sf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7354" y="4042177"/>
            <a:ext cx="1190797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6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3803" y="6149250"/>
            <a:ext cx="1190797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7" name="Picture 9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7354" y="6149250"/>
            <a:ext cx="1190797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8" name="Picture 9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5457" y="7866822"/>
            <a:ext cx="1189143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9" name="Picture 9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7354" y="7866822"/>
            <a:ext cx="1190797" cy="79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104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2017-07-01T17:46:30Z</dcterms:modified>
</cp:coreProperties>
</file>