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 userDrawn="1">
          <p15:clr>
            <a:srgbClr val="A4A3A4"/>
          </p15:clr>
        </p15:guide>
        <p15:guide id="2" pos="28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033" autoAdjust="0"/>
  </p:normalViewPr>
  <p:slideViewPr>
    <p:cSldViewPr snapToGrid="0" snapToObjects="1">
      <p:cViewPr>
        <p:scale>
          <a:sx n="98" d="100"/>
          <a:sy n="98" d="100"/>
        </p:scale>
        <p:origin x="1302" y="-2904"/>
      </p:cViewPr>
      <p:guideLst>
        <p:guide orient="horz" pos="3836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0044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1115" y="3488393"/>
            <a:ext cx="5708276" cy="4300341"/>
          </a:xfrm>
        </p:spPr>
        <p:txBody>
          <a:bodyPr anchor="b">
            <a:normAutofit/>
          </a:bodyPr>
          <a:lstStyle>
            <a:lvl1pPr algn="r">
              <a:defRPr sz="4396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115" y="7788738"/>
            <a:ext cx="5708276" cy="2496005"/>
          </a:xfrm>
        </p:spPr>
        <p:txBody>
          <a:bodyPr anchor="t">
            <a:normAutofit/>
          </a:bodyPr>
          <a:lstStyle>
            <a:lvl1pPr marL="0" indent="0" algn="r">
              <a:buNone/>
              <a:defRPr sz="1798" cap="all">
                <a:solidFill>
                  <a:schemeClr val="tx1"/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78" y="10425709"/>
            <a:ext cx="1210910" cy="670989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1115" y="10425709"/>
            <a:ext cx="3928041" cy="6709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2309" y="10425709"/>
            <a:ext cx="417081" cy="670989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3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5" y="8405218"/>
            <a:ext cx="7764304" cy="1006485"/>
          </a:xfrm>
        </p:spPr>
        <p:txBody>
          <a:bodyPr anchor="b">
            <a:normAutofit/>
          </a:bodyPr>
          <a:lstStyle>
            <a:lvl1pPr algn="l">
              <a:defRPr sz="199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449" y="1655362"/>
            <a:ext cx="6850856" cy="562076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98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5" y="9411702"/>
            <a:ext cx="7764304" cy="876796"/>
          </a:xfrm>
        </p:spPr>
        <p:txBody>
          <a:bodyPr>
            <a:normAutofit/>
          </a:bodyPr>
          <a:lstStyle>
            <a:lvl1pPr marL="0" indent="0">
              <a:buNone/>
              <a:defRPr sz="1399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0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7" y="1082609"/>
            <a:ext cx="7764303" cy="5548346"/>
          </a:xfrm>
        </p:spPr>
        <p:txBody>
          <a:bodyPr anchor="ctr">
            <a:normAutofit/>
          </a:bodyPr>
          <a:lstStyle>
            <a:lvl1pPr algn="l">
              <a:defRPr sz="319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6" y="7713556"/>
            <a:ext cx="7764303" cy="2571186"/>
          </a:xfrm>
        </p:spPr>
        <p:txBody>
          <a:bodyPr anchor="ctr">
            <a:normAutofit/>
          </a:bodyPr>
          <a:lstStyle>
            <a:lvl1pPr marL="0" indent="0" algn="l">
              <a:buNone/>
              <a:defRPr sz="1998">
                <a:solidFill>
                  <a:schemeClr val="tx1"/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6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357" y="1275317"/>
            <a:ext cx="456843" cy="1038519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7742" y="4886764"/>
            <a:ext cx="456843" cy="1038519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00" y="1082609"/>
            <a:ext cx="7083910" cy="4871718"/>
          </a:xfrm>
        </p:spPr>
        <p:txBody>
          <a:bodyPr anchor="ctr">
            <a:normAutofit/>
          </a:bodyPr>
          <a:lstStyle>
            <a:lvl1pPr algn="l">
              <a:defRPr sz="319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7642" y="5954324"/>
            <a:ext cx="6868970" cy="67662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598"/>
            </a:lvl1pPr>
            <a:lvl2pPr marL="456743" indent="0">
              <a:buFontTx/>
              <a:buNone/>
              <a:defRPr/>
            </a:lvl2pPr>
            <a:lvl3pPr marL="913486" indent="0">
              <a:buFontTx/>
              <a:buNone/>
              <a:defRPr/>
            </a:lvl3pPr>
            <a:lvl4pPr marL="1370228" indent="0">
              <a:buFontTx/>
              <a:buNone/>
              <a:defRPr/>
            </a:lvl4pPr>
            <a:lvl5pPr marL="182697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784" y="7713556"/>
            <a:ext cx="7764304" cy="2571186"/>
          </a:xfrm>
        </p:spPr>
        <p:txBody>
          <a:bodyPr anchor="ctr">
            <a:normAutofit/>
          </a:bodyPr>
          <a:lstStyle>
            <a:lvl1pPr marL="0" indent="0" algn="l">
              <a:buNone/>
              <a:defRPr sz="1998">
                <a:solidFill>
                  <a:schemeClr val="tx1"/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5" y="5845723"/>
            <a:ext cx="7764305" cy="2608480"/>
          </a:xfrm>
        </p:spPr>
        <p:txBody>
          <a:bodyPr anchor="b">
            <a:normAutofit/>
          </a:bodyPr>
          <a:lstStyle>
            <a:lvl1pPr algn="l">
              <a:defRPr sz="279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8454203"/>
            <a:ext cx="7764306" cy="1528007"/>
          </a:xfrm>
        </p:spPr>
        <p:txBody>
          <a:bodyPr anchor="t">
            <a:normAutofit/>
          </a:bodyPr>
          <a:lstStyle>
            <a:lvl1pPr marL="0" indent="0" algn="l">
              <a:buNone/>
              <a:defRPr sz="1798">
                <a:solidFill>
                  <a:schemeClr val="tx1"/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9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357" y="1275317"/>
            <a:ext cx="456843" cy="1038519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7742" y="4886764"/>
            <a:ext cx="456843" cy="1038519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00" y="1082609"/>
            <a:ext cx="7083910" cy="4871718"/>
          </a:xfrm>
        </p:spPr>
        <p:txBody>
          <a:bodyPr anchor="ctr">
            <a:normAutofit/>
          </a:bodyPr>
          <a:lstStyle>
            <a:lvl1pPr algn="l">
              <a:defRPr sz="319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724" y="6901603"/>
            <a:ext cx="7764305" cy="157879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98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8480401"/>
            <a:ext cx="7764305" cy="1804341"/>
          </a:xfrm>
        </p:spPr>
        <p:txBody>
          <a:bodyPr anchor="t">
            <a:normAutofit/>
          </a:bodyPr>
          <a:lstStyle>
            <a:lvl1pPr marL="0" indent="0" algn="l">
              <a:buNone/>
              <a:defRPr sz="1598">
                <a:solidFill>
                  <a:schemeClr val="tx1"/>
                </a:solidFill>
              </a:defRPr>
            </a:lvl1pPr>
            <a:lvl2pPr marL="45674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57" y="1082609"/>
            <a:ext cx="7764305" cy="48717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97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3957" y="6224976"/>
            <a:ext cx="7764305" cy="148858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98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956" y="7713556"/>
            <a:ext cx="7764305" cy="2571186"/>
          </a:xfrm>
        </p:spPr>
        <p:txBody>
          <a:bodyPr anchor="t">
            <a:normAutofit/>
          </a:bodyPr>
          <a:lstStyle>
            <a:lvl1pPr marL="0" indent="0" algn="l">
              <a:buNone/>
              <a:defRPr sz="1598">
                <a:solidFill>
                  <a:schemeClr val="tx1"/>
                </a:solidFill>
              </a:defRPr>
            </a:lvl1pPr>
            <a:lvl2pPr marL="45674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6724" y="1082607"/>
            <a:ext cx="7764304" cy="2586222"/>
          </a:xfrm>
        </p:spPr>
        <p:txBody>
          <a:bodyPr>
            <a:normAutofit/>
          </a:bodyPr>
          <a:lstStyle>
            <a:lvl1pPr>
              <a:defRPr sz="2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6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152" y="1082605"/>
            <a:ext cx="1674875" cy="9202140"/>
          </a:xfrm>
        </p:spPr>
        <p:txBody>
          <a:bodyPr vert="eaVert">
            <a:normAutofit/>
          </a:bodyPr>
          <a:lstStyle>
            <a:lvl1pPr>
              <a:defRPr sz="2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24" y="1082604"/>
            <a:ext cx="5983944" cy="9202138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9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6" y="5875795"/>
            <a:ext cx="7764304" cy="2608480"/>
          </a:xfrm>
        </p:spPr>
        <p:txBody>
          <a:bodyPr anchor="b">
            <a:normAutofit/>
          </a:bodyPr>
          <a:lstStyle>
            <a:lvl1pPr algn="l">
              <a:defRPr sz="3197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5" y="8484275"/>
            <a:ext cx="7764304" cy="1528007"/>
          </a:xfrm>
        </p:spPr>
        <p:txBody>
          <a:bodyPr anchor="t">
            <a:normAutofit/>
          </a:bodyPr>
          <a:lstStyle>
            <a:lvl1pPr marL="0" indent="0" algn="l">
              <a:buNone/>
              <a:defRPr sz="1798" cap="all">
                <a:solidFill>
                  <a:schemeClr val="tx1"/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6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25" y="3804154"/>
            <a:ext cx="3809076" cy="64805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1952" y="3804155"/>
            <a:ext cx="3809076" cy="648059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706" y="3939478"/>
            <a:ext cx="3536915" cy="1023399"/>
          </a:xfrm>
        </p:spPr>
        <p:txBody>
          <a:bodyPr anchor="b">
            <a:noAutofit/>
          </a:bodyPr>
          <a:lstStyle>
            <a:lvl1pPr marL="0" indent="0">
              <a:buNone/>
              <a:defRPr sz="23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4" y="5097264"/>
            <a:ext cx="3809076" cy="518747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213" y="3939478"/>
            <a:ext cx="3514815" cy="1023399"/>
          </a:xfrm>
        </p:spPr>
        <p:txBody>
          <a:bodyPr anchor="b">
            <a:noAutofit/>
          </a:bodyPr>
          <a:lstStyle>
            <a:lvl1pPr marL="0" indent="0">
              <a:buNone/>
              <a:defRPr sz="23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1951" y="5097264"/>
            <a:ext cx="3809076" cy="518747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5" y="1082607"/>
            <a:ext cx="7764304" cy="2586222"/>
          </a:xfrm>
        </p:spPr>
        <p:txBody>
          <a:bodyPr>
            <a:normAutofit/>
          </a:bodyPr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1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3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37" y="2766658"/>
            <a:ext cx="2859928" cy="2556147"/>
          </a:xfrm>
        </p:spPr>
        <p:txBody>
          <a:bodyPr anchor="b">
            <a:normAutofit/>
          </a:bodyPr>
          <a:lstStyle>
            <a:lvl1pPr algn="l">
              <a:defRPr sz="239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388" y="1082606"/>
            <a:ext cx="4623154" cy="920213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237" y="5322806"/>
            <a:ext cx="2859928" cy="3277889"/>
          </a:xfrm>
        </p:spPr>
        <p:txBody>
          <a:bodyPr anchor="t">
            <a:normAutofit/>
          </a:bodyPr>
          <a:lstStyle>
            <a:lvl1pPr marL="0" indent="0">
              <a:buNone/>
              <a:defRPr sz="1399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3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" y="0"/>
            <a:ext cx="9109101" cy="1217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47" y="3082425"/>
            <a:ext cx="4092936" cy="2435860"/>
          </a:xfrm>
        </p:spPr>
        <p:txBody>
          <a:bodyPr anchor="b">
            <a:normAutofit/>
          </a:bodyPr>
          <a:lstStyle>
            <a:lvl1pPr algn="l">
              <a:defRPr sz="239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3961" y="1623907"/>
            <a:ext cx="3197066" cy="8119533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98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647" y="5518285"/>
            <a:ext cx="4092936" cy="3247813"/>
          </a:xfrm>
        </p:spPr>
        <p:txBody>
          <a:bodyPr anchor="t">
            <a:normAutofit/>
          </a:bodyPr>
          <a:lstStyle>
            <a:lvl1pPr marL="0" indent="0">
              <a:buNone/>
              <a:defRPr sz="1598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724" y="1082607"/>
            <a:ext cx="7764304" cy="25862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3804155"/>
            <a:ext cx="7764304" cy="6480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6917" y="10425709"/>
            <a:ext cx="1210910" cy="670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724" y="10425709"/>
            <a:ext cx="5984071" cy="670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3947" y="10425709"/>
            <a:ext cx="417081" cy="670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13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6743" rtl="0" eaLnBrk="1" latinLnBrk="0" hangingPunct="1">
        <a:spcBef>
          <a:spcPct val="0"/>
        </a:spcBef>
        <a:buNone/>
        <a:defRPr sz="319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464" indent="-285464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79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207" indent="-285464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59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8950" indent="-285464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1507" indent="-171279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1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8250" indent="-171279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1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2085" indent="-228371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1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68828" indent="-228371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1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5571" indent="-228371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1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2314" indent="-228371" algn="l" defTabSz="456743" rtl="0" eaLnBrk="1" latinLnBrk="0" hangingPunct="1">
        <a:spcBef>
          <a:spcPts val="0"/>
        </a:spcBef>
        <a:spcAft>
          <a:spcPts val="999"/>
        </a:spcAft>
        <a:buClr>
          <a:schemeClr val="tx1"/>
        </a:buClr>
        <a:buSzPct val="100000"/>
        <a:buFont typeface="Arial"/>
        <a:buChar char="•"/>
        <a:defRPr sz="11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0" y="3520583"/>
            <a:ext cx="9134460" cy="5138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0AD6F-F1AF-A412-C2F7-56B90A34C497}"/>
              </a:ext>
            </a:extLst>
          </p:cNvPr>
          <p:cNvSpPr txBox="1"/>
          <p:nvPr/>
        </p:nvSpPr>
        <p:spPr>
          <a:xfrm>
            <a:off x="178857" y="182239"/>
            <a:ext cx="3429002" cy="510796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Hey there, real estate agents! 🏡🔑 Looking to win more listings and boost your brand? MoveTube has got you covered! 📺📲 With MoveTube, you can showcase your listings on TV, share them on social media with cookie branding, and even upload videos to market your services. Best part? It's all FREE! 🆓 Don't miss out on this incredible opportunity to take your real estate game to the next level. Sign up for MoveTube today! </a:t>
            </a:r>
            <a:r>
              <a:rPr lang="en-US" sz="1600" dirty="0"/>
              <a:t>🎉</a:t>
            </a:r>
          </a:p>
        </p:txBody>
      </p:sp>
      <p:pic>
        <p:nvPicPr>
          <p:cNvPr id="16" name="Picture 15" descr="A group of people sitting in front of a television screen&#10;&#10;Description automatically generated">
            <a:extLst>
              <a:ext uri="{FF2B5EF4-FFF2-40B4-BE49-F238E27FC236}">
                <a16:creationId xmlns:a16="http://schemas.microsoft.com/office/drawing/2014/main" id="{074B2153-C83D-0B45-1401-BD5AEE209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924" y="1787722"/>
            <a:ext cx="3429003" cy="19121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17" descr="A person in a suit&#10;&#10;Description automatically generated">
            <a:extLst>
              <a:ext uri="{FF2B5EF4-FFF2-40B4-BE49-F238E27FC236}">
                <a16:creationId xmlns:a16="http://schemas.microsoft.com/office/drawing/2014/main" id="{4BCCFD32-D65D-64DC-6FF2-B3624DFF3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279" y="156175"/>
            <a:ext cx="3255178" cy="182522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DABD76-A31C-C476-05F7-310F1EDAD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900" y="3062040"/>
            <a:ext cx="3429002" cy="2007504"/>
          </a:xfrm>
          <a:prstGeom prst="rect">
            <a:avLst/>
          </a:prstGeom>
        </p:spPr>
      </p:pic>
      <p:pic>
        <p:nvPicPr>
          <p:cNvPr id="26" name="Picture 25" descr="A person sitting on a chair looking at a picture of a house&#10;&#10;Description automatically generated">
            <a:extLst>
              <a:ext uri="{FF2B5EF4-FFF2-40B4-BE49-F238E27FC236}">
                <a16:creationId xmlns:a16="http://schemas.microsoft.com/office/drawing/2014/main" id="{B58B5916-DFE1-B5E1-6CE3-9D73071FA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941" y="6791964"/>
            <a:ext cx="4340728" cy="242707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8" name="Picture 27" descr="A screenshot of a phone&#10;&#10;Description automatically generated">
            <a:extLst>
              <a:ext uri="{FF2B5EF4-FFF2-40B4-BE49-F238E27FC236}">
                <a16:creationId xmlns:a16="http://schemas.microsoft.com/office/drawing/2014/main" id="{0A1D3625-7445-4639-4BAA-CD42700D17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8143" y="5069544"/>
            <a:ext cx="3891784" cy="221948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" name="Picture 29" descr="A phone and a house&#10;&#10;Description automatically generated">
            <a:extLst>
              <a:ext uri="{FF2B5EF4-FFF2-40B4-BE49-F238E27FC236}">
                <a16:creationId xmlns:a16="http://schemas.microsoft.com/office/drawing/2014/main" id="{DAB2D2B3-A769-2838-F9E5-0A855D7148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856" y="8305950"/>
            <a:ext cx="4542951" cy="263550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E0D7A7-3C9B-9545-FCA3-D945C10237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90" y="5566580"/>
            <a:ext cx="4340728" cy="2462997"/>
          </a:xfrm>
          <a:prstGeom prst="rect">
            <a:avLst/>
          </a:prstGeom>
        </p:spPr>
      </p:pic>
      <p:pic>
        <p:nvPicPr>
          <p:cNvPr id="33" name="Picture 32" descr="A screenshot of a video&#10;&#10;Description automatically generated">
            <a:extLst>
              <a:ext uri="{FF2B5EF4-FFF2-40B4-BE49-F238E27FC236}">
                <a16:creationId xmlns:a16="http://schemas.microsoft.com/office/drawing/2014/main" id="{BDF1E079-3369-B743-188A-BC56F61692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807" y="9411224"/>
            <a:ext cx="4311073" cy="242707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</TotalTime>
  <Words>88</Words>
  <Application>Microsoft Office PowerPoint</Application>
  <PresentationFormat>Ledger Paper (11x17 in)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Kunich</dc:creator>
  <cp:lastModifiedBy>Donnie Kunich</cp:lastModifiedBy>
  <cp:revision>1</cp:revision>
  <dcterms:created xsi:type="dcterms:W3CDTF">2024-04-30T14:28:16Z</dcterms:created>
  <dcterms:modified xsi:type="dcterms:W3CDTF">2024-04-30T15:00:53Z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