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</p:sldIdLst>
  <p:sldSz cx="7315200" cy="9144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CCC4"/>
    <a:srgbClr val="767569"/>
    <a:srgbClr val="8480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29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1496484"/>
            <a:ext cx="6217920" cy="3183467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4802717"/>
            <a:ext cx="5486400" cy="2207683"/>
          </a:xfrm>
        </p:spPr>
        <p:txBody>
          <a:bodyPr/>
          <a:lstStyle>
            <a:lvl1pPr marL="0" indent="0" algn="ctr">
              <a:buNone/>
              <a:defRPr sz="1920"/>
            </a:lvl1pPr>
            <a:lvl2pPr marL="365760" indent="0" algn="ctr">
              <a:buNone/>
              <a:defRPr sz="1600"/>
            </a:lvl2pPr>
            <a:lvl3pPr marL="731520" indent="0" algn="ctr">
              <a:buNone/>
              <a:defRPr sz="1440"/>
            </a:lvl3pPr>
            <a:lvl4pPr marL="1097280" indent="0" algn="ctr">
              <a:buNone/>
              <a:defRPr sz="1280"/>
            </a:lvl4pPr>
            <a:lvl5pPr marL="1463040" indent="0" algn="ctr">
              <a:buNone/>
              <a:defRPr sz="1280"/>
            </a:lvl5pPr>
            <a:lvl6pPr marL="1828800" indent="0" algn="ctr">
              <a:buNone/>
              <a:defRPr sz="1280"/>
            </a:lvl6pPr>
            <a:lvl7pPr marL="2194560" indent="0" algn="ctr">
              <a:buNone/>
              <a:defRPr sz="1280"/>
            </a:lvl7pPr>
            <a:lvl8pPr marL="2560320" indent="0" algn="ctr">
              <a:buNone/>
              <a:defRPr sz="1280"/>
            </a:lvl8pPr>
            <a:lvl9pPr marL="2926080" indent="0" algn="ctr">
              <a:buNone/>
              <a:defRPr sz="128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215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40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234940" y="486834"/>
            <a:ext cx="1577340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486834"/>
            <a:ext cx="4640580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74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81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9110" y="2279653"/>
            <a:ext cx="6309360" cy="3803649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9110" y="6119286"/>
            <a:ext cx="6309360" cy="2000249"/>
          </a:xfrm>
        </p:spPr>
        <p:txBody>
          <a:bodyPr/>
          <a:lstStyle>
            <a:lvl1pPr marL="0" indent="0">
              <a:buNone/>
              <a:defRPr sz="1920">
                <a:solidFill>
                  <a:schemeClr val="tx1">
                    <a:tint val="82000"/>
                  </a:schemeClr>
                </a:solidFill>
              </a:defRPr>
            </a:lvl1pPr>
            <a:lvl2pPr marL="36576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2pPr>
            <a:lvl3pPr marL="731520" indent="0">
              <a:buNone/>
              <a:defRPr sz="1440">
                <a:solidFill>
                  <a:schemeClr val="tx1">
                    <a:tint val="82000"/>
                  </a:schemeClr>
                </a:solidFill>
              </a:defRPr>
            </a:lvl3pPr>
            <a:lvl4pPr marL="10972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4pPr>
            <a:lvl5pPr marL="146304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5pPr>
            <a:lvl6pPr marL="182880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6pPr>
            <a:lvl7pPr marL="219456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7pPr>
            <a:lvl8pPr marL="256032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8pPr>
            <a:lvl9pPr marL="2926080" indent="0">
              <a:buNone/>
              <a:defRPr sz="128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1851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29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03320" y="2434167"/>
            <a:ext cx="310896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004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486836"/>
            <a:ext cx="6309360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4" y="2241551"/>
            <a:ext cx="3094672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4" y="3340100"/>
            <a:ext cx="3094672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03320" y="2241551"/>
            <a:ext cx="3109913" cy="1098549"/>
          </a:xfrm>
        </p:spPr>
        <p:txBody>
          <a:bodyPr anchor="b"/>
          <a:lstStyle>
            <a:lvl1pPr marL="0" indent="0">
              <a:buNone/>
              <a:defRPr sz="1920" b="1"/>
            </a:lvl1pPr>
            <a:lvl2pPr marL="365760" indent="0">
              <a:buNone/>
              <a:defRPr sz="1600" b="1"/>
            </a:lvl2pPr>
            <a:lvl3pPr marL="731520" indent="0">
              <a:buNone/>
              <a:defRPr sz="1440" b="1"/>
            </a:lvl3pPr>
            <a:lvl4pPr marL="1097280" indent="0">
              <a:buNone/>
              <a:defRPr sz="1280" b="1"/>
            </a:lvl4pPr>
            <a:lvl5pPr marL="1463040" indent="0">
              <a:buNone/>
              <a:defRPr sz="1280" b="1"/>
            </a:lvl5pPr>
            <a:lvl6pPr marL="1828800" indent="0">
              <a:buNone/>
              <a:defRPr sz="1280" b="1"/>
            </a:lvl6pPr>
            <a:lvl7pPr marL="2194560" indent="0">
              <a:buNone/>
              <a:defRPr sz="1280" b="1"/>
            </a:lvl7pPr>
            <a:lvl8pPr marL="2560320" indent="0">
              <a:buNone/>
              <a:defRPr sz="1280" b="1"/>
            </a:lvl8pPr>
            <a:lvl9pPr marL="2926080" indent="0">
              <a:buNone/>
              <a:defRPr sz="128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03320" y="3340100"/>
            <a:ext cx="310991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5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54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67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9913" y="1316569"/>
            <a:ext cx="3703320" cy="6498167"/>
          </a:xfrm>
        </p:spPr>
        <p:txBody>
          <a:bodyPr/>
          <a:lstStyle>
            <a:lvl1pPr>
              <a:defRPr sz="2560"/>
            </a:lvl1pPr>
            <a:lvl2pPr>
              <a:defRPr sz="2240"/>
            </a:lvl2pPr>
            <a:lvl3pPr>
              <a:defRPr sz="192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078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3" y="609600"/>
            <a:ext cx="2359342" cy="2133600"/>
          </a:xfrm>
        </p:spPr>
        <p:txBody>
          <a:bodyPr anchor="b"/>
          <a:lstStyle>
            <a:lvl1pPr>
              <a:defRPr sz="25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109913" y="1316569"/>
            <a:ext cx="3703320" cy="6498167"/>
          </a:xfrm>
        </p:spPr>
        <p:txBody>
          <a:bodyPr anchor="t"/>
          <a:lstStyle>
            <a:lvl1pPr marL="0" indent="0">
              <a:buNone/>
              <a:defRPr sz="2560"/>
            </a:lvl1pPr>
            <a:lvl2pPr marL="365760" indent="0">
              <a:buNone/>
              <a:defRPr sz="2240"/>
            </a:lvl2pPr>
            <a:lvl3pPr marL="731520" indent="0">
              <a:buNone/>
              <a:defRPr sz="1920"/>
            </a:lvl3pPr>
            <a:lvl4pPr marL="1097280" indent="0">
              <a:buNone/>
              <a:defRPr sz="1600"/>
            </a:lvl4pPr>
            <a:lvl5pPr marL="1463040" indent="0">
              <a:buNone/>
              <a:defRPr sz="1600"/>
            </a:lvl5pPr>
            <a:lvl6pPr marL="1828800" indent="0">
              <a:buNone/>
              <a:defRPr sz="1600"/>
            </a:lvl6pPr>
            <a:lvl7pPr marL="2194560" indent="0">
              <a:buNone/>
              <a:defRPr sz="1600"/>
            </a:lvl7pPr>
            <a:lvl8pPr marL="2560320" indent="0">
              <a:buNone/>
              <a:defRPr sz="1600"/>
            </a:lvl8pPr>
            <a:lvl9pPr marL="292608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3" y="2743200"/>
            <a:ext cx="2359342" cy="5082117"/>
          </a:xfrm>
        </p:spPr>
        <p:txBody>
          <a:bodyPr/>
          <a:lstStyle>
            <a:lvl1pPr marL="0" indent="0">
              <a:buNone/>
              <a:defRPr sz="1280"/>
            </a:lvl1pPr>
            <a:lvl2pPr marL="365760" indent="0">
              <a:buNone/>
              <a:defRPr sz="1120"/>
            </a:lvl2pPr>
            <a:lvl3pPr marL="731520" indent="0">
              <a:buNone/>
              <a:defRPr sz="960"/>
            </a:lvl3pPr>
            <a:lvl4pPr marL="1097280" indent="0">
              <a:buNone/>
              <a:defRPr sz="800"/>
            </a:lvl4pPr>
            <a:lvl5pPr marL="1463040" indent="0">
              <a:buNone/>
              <a:defRPr sz="800"/>
            </a:lvl5pPr>
            <a:lvl6pPr marL="1828800" indent="0">
              <a:buNone/>
              <a:defRPr sz="800"/>
            </a:lvl6pPr>
            <a:lvl7pPr marL="2194560" indent="0">
              <a:buNone/>
              <a:defRPr sz="800"/>
            </a:lvl7pPr>
            <a:lvl8pPr marL="2560320" indent="0">
              <a:buNone/>
              <a:defRPr sz="800"/>
            </a:lvl8pPr>
            <a:lvl9pPr marL="2926080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E4170-E7AE-4221-9279-0D3D5484F94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88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2920" y="486836"/>
            <a:ext cx="6309360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2920" y="2434167"/>
            <a:ext cx="6309360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292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52E4170-E7AE-4221-9279-0D3D5484F949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23160" y="8475136"/>
            <a:ext cx="246888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66360" y="8475136"/>
            <a:ext cx="164592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6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CDDCAB-47F5-474A-87EC-919E7E8F6F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859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31520" rtl="0" eaLnBrk="1" latinLnBrk="0" hangingPunct="1">
        <a:lnSpc>
          <a:spcPct val="90000"/>
        </a:lnSpc>
        <a:spcBef>
          <a:spcPct val="0"/>
        </a:spcBef>
        <a:buNone/>
        <a:defRPr sz="35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73152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224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92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182880" algn="l" defTabSz="73152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7pPr>
      <a:lvl8pPr marL="256032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8pPr>
      <a:lvl9pPr marL="2926080" algn="l" defTabSz="731520" rtl="0" eaLnBrk="1" latinLnBrk="0" hangingPunct="1">
        <a:defRPr sz="14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tpleasantmovers.com/" TargetMode="External"/><Relationship Id="rId4" Type="http://schemas.openxmlformats.org/officeDocument/2006/relationships/hyperlink" Target="mailto:ffemover@gmail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with a person holding a house&#10;&#10;Description automatically generated">
            <a:extLst>
              <a:ext uri="{FF2B5EF4-FFF2-40B4-BE49-F238E27FC236}">
                <a16:creationId xmlns:a16="http://schemas.microsoft.com/office/drawing/2014/main" id="{6093F621-D669-BBFD-D526-A7324CC88D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5226" y="8434771"/>
            <a:ext cx="704748" cy="709229"/>
          </a:xfrm>
          <a:prstGeom prst="rect">
            <a:avLst/>
          </a:prstGeom>
        </p:spPr>
      </p:pic>
      <p:pic>
        <p:nvPicPr>
          <p:cNvPr id="7" name="Picture 6" descr="A person standing in front of a house&#10;&#10;Description automatically generated">
            <a:extLst>
              <a:ext uri="{FF2B5EF4-FFF2-40B4-BE49-F238E27FC236}">
                <a16:creationId xmlns:a16="http://schemas.microsoft.com/office/drawing/2014/main" id="{015B8BE4-7105-D641-70D0-6D5D756747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2902"/>
            <a:ext cx="7315200" cy="36576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CD5F700-A366-7B8B-9354-31CF22EECE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0"/>
            <a:ext cx="7315200" cy="662902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Avenir Next LT Pro" panose="020B0504020202020204" pitchFamily="34" charset="0"/>
              </a:rPr>
              <a:t>10% OFF WHEN BOOKING IN JANUARY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D1C2FC-9D1B-BFEC-B3B8-1D3B25EB5686}"/>
              </a:ext>
            </a:extLst>
          </p:cNvPr>
          <p:cNvSpPr txBox="1"/>
          <p:nvPr/>
        </p:nvSpPr>
        <p:spPr>
          <a:xfrm>
            <a:off x="0" y="4438644"/>
            <a:ext cx="731520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</a:rPr>
              <a:t>30 Years of Providing Professional Moving Services in</a:t>
            </a:r>
            <a:br>
              <a:rPr lang="en-US" b="1" dirty="0">
                <a:latin typeface="Avenir Next LT Pro" panose="020B0504020202020204" pitchFamily="34" charset="0"/>
              </a:rPr>
            </a:br>
            <a:r>
              <a:rPr lang="en-US" b="1" dirty="0">
                <a:latin typeface="Avenir Next LT Pro" panose="020B0504020202020204" pitchFamily="34" charset="0"/>
              </a:rPr>
              <a:t>Mount Pleasant, Charleston, and Surrounding Areas</a:t>
            </a:r>
          </a:p>
          <a:p>
            <a:pPr algn="ctr"/>
            <a:endParaRPr lang="en-US" sz="1200" dirty="0">
              <a:latin typeface="Avenir Next LT Pro" panose="020B0504020202020204" pitchFamily="34" charset="0"/>
            </a:endParaRP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  <a:t>Local &amp; Long-distance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  <a:t>Full Service Moving And Storage</a:t>
            </a:r>
            <a:b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</a:br>
            <a: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  <a:t>Let Us Pack And Unpack Your Pod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  <a:t>Home Staging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  <a:t>Clean-up Services Available Request</a:t>
            </a:r>
          </a:p>
          <a:p>
            <a:pPr algn="ctr"/>
            <a:r>
              <a:rPr lang="en-US" sz="1300" dirty="0">
                <a:solidFill>
                  <a:srgbClr val="FF0000"/>
                </a:solidFill>
                <a:latin typeface="Avenir Next LT Pro" panose="020B0504020202020204" pitchFamily="34" charset="0"/>
              </a:rPr>
              <a:t>Free In-home Estimate</a:t>
            </a:r>
          </a:p>
          <a:p>
            <a:pPr algn="ctr"/>
            <a:endParaRPr lang="en-US" sz="1200" dirty="0">
              <a:latin typeface="Avenir Next LT Pro" panose="020B0504020202020204" pitchFamily="34" charset="0"/>
            </a:endParaRPr>
          </a:p>
          <a:p>
            <a:pPr algn="ctr"/>
            <a:r>
              <a:rPr lang="en-US" sz="1200" dirty="0">
                <a:latin typeface="Avenir Next LT Pro" panose="020B0504020202020204" pitchFamily="34" charset="0"/>
              </a:rPr>
              <a:t>Mount Pleasant Movers offers a comprehensive range of moving and storage services, including full-service moves, packing, crating, shipping, and LTL. Our dedicated team of 2 to 10 men can handle local moves, long-distance moves, loading and unloading of pods, and packing/unpacking. We also provide climate-controlled storage solutions to ensure the safety of your belongings.</a:t>
            </a:r>
          </a:p>
          <a:p>
            <a:pPr algn="ctr"/>
            <a:endParaRPr lang="en-US" sz="1200" dirty="0">
              <a:latin typeface="Avenir Next LT Pro" panose="020B0504020202020204" pitchFamily="34" charset="0"/>
            </a:endParaRPr>
          </a:p>
          <a:p>
            <a:pPr algn="ctr"/>
            <a:r>
              <a:rPr lang="en-US" sz="1200" dirty="0">
                <a:latin typeface="Avenir Next LT Pro" panose="020B0504020202020204" pitchFamily="34" charset="0"/>
              </a:rPr>
              <a:t>Mount Pleasant Movers</a:t>
            </a:r>
          </a:p>
          <a:p>
            <a:pPr algn="ctr"/>
            <a:r>
              <a:rPr lang="en-US" sz="1200" dirty="0">
                <a:latin typeface="Avenir Next LT Pro" panose="020B0504020202020204" pitchFamily="34" charset="0"/>
              </a:rPr>
              <a:t>(843) 303-4150</a:t>
            </a:r>
          </a:p>
          <a:p>
            <a:pPr algn="ctr"/>
            <a:r>
              <a:rPr lang="en-US" sz="1200" dirty="0">
                <a:latin typeface="Avenir Next LT Pro" panose="020B0504020202020204" pitchFamily="34" charset="0"/>
                <a:hlinkClick r:id="rId4"/>
              </a:rPr>
              <a:t>ffemover@gmail.com</a:t>
            </a:r>
            <a:endParaRPr lang="en-US" sz="1200" dirty="0">
              <a:latin typeface="Avenir Next LT Pro" panose="020B0504020202020204" pitchFamily="34" charset="0"/>
            </a:endParaRPr>
          </a:p>
          <a:p>
            <a:pPr algn="ctr"/>
            <a:r>
              <a:rPr lang="en-US" sz="1200" dirty="0">
                <a:latin typeface="Avenir Next LT Pro" panose="020B0504020202020204" pitchFamily="34" charset="0"/>
                <a:hlinkClick r:id="rId5"/>
              </a:rPr>
              <a:t>mtpleasantmovers.com</a:t>
            </a:r>
            <a:r>
              <a:rPr lang="en-US" sz="1200" dirty="0">
                <a:latin typeface="Avenir Next LT Pro" panose="020B05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135800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131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Avenir Next LT Pro</vt:lpstr>
      <vt:lpstr>Office Theme</vt:lpstr>
      <vt:lpstr>10% OFF WHEN BOOKING IN JANUARY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A. Thomas Price</dc:creator>
  <cp:lastModifiedBy>A. Thomas Price</cp:lastModifiedBy>
  <cp:revision>3</cp:revision>
  <dcterms:created xsi:type="dcterms:W3CDTF">2025-01-03T14:17:11Z</dcterms:created>
  <dcterms:modified xsi:type="dcterms:W3CDTF">2025-01-03T15:01:26Z</dcterms:modified>
</cp:coreProperties>
</file>