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CC4"/>
    <a:srgbClr val="767569"/>
    <a:srgbClr val="84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8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8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2E4170-E7AE-4221-9279-0D3D5484F9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tpleasantmovers.com/" TargetMode="External"/><Relationship Id="rId4" Type="http://schemas.openxmlformats.org/officeDocument/2006/relationships/hyperlink" Target="mailto:ffemover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person holding a house&#10;&#10;Description automatically generated">
            <a:extLst>
              <a:ext uri="{FF2B5EF4-FFF2-40B4-BE49-F238E27FC236}">
                <a16:creationId xmlns:a16="http://schemas.microsoft.com/office/drawing/2014/main" id="{6093F621-D669-BBFD-D526-A7324CC88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26" y="8434771"/>
            <a:ext cx="704748" cy="709229"/>
          </a:xfrm>
          <a:prstGeom prst="rect">
            <a:avLst/>
          </a:prstGeom>
        </p:spPr>
      </p:pic>
      <p:pic>
        <p:nvPicPr>
          <p:cNvPr id="7" name="Picture 6" descr="A person standing in front of a house&#10;&#10;Description automatically generated">
            <a:extLst>
              <a:ext uri="{FF2B5EF4-FFF2-40B4-BE49-F238E27FC236}">
                <a16:creationId xmlns:a16="http://schemas.microsoft.com/office/drawing/2014/main" id="{015B8BE4-7105-D641-70D0-6D5D75674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902"/>
            <a:ext cx="73152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5F700-A366-7B8B-9354-31CF22EEC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315200" cy="662902"/>
          </a:xfrm>
        </p:spPr>
        <p:txBody>
          <a:bodyPr anchor="ctr">
            <a:no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venir Next LT Pro" panose="020B0504020202020204" pitchFamily="34" charset="0"/>
              </a:rPr>
              <a:t>10% Off Booking If You Mention This Ad</a:t>
            </a:r>
            <a:endParaRPr lang="en-US" sz="28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1C2FC-9D1B-BFEC-B3B8-1D3B25EB5686}"/>
              </a:ext>
            </a:extLst>
          </p:cNvPr>
          <p:cNvSpPr txBox="1"/>
          <p:nvPr/>
        </p:nvSpPr>
        <p:spPr>
          <a:xfrm>
            <a:off x="0" y="4438644"/>
            <a:ext cx="73152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30 Years of Providing Professional Moving Services in</a:t>
            </a:r>
            <a:br>
              <a:rPr lang="en-US" b="1" dirty="0">
                <a:latin typeface="Avenir Next LT Pro" panose="020B0504020202020204" pitchFamily="34" charset="0"/>
              </a:rPr>
            </a:br>
            <a:r>
              <a:rPr lang="en-US" b="1" dirty="0">
                <a:latin typeface="Avenir Next LT Pro" panose="020B0504020202020204" pitchFamily="34" charset="0"/>
              </a:rPr>
              <a:t>Mount Pleasant, Charleston, and Surrounding Areas</a:t>
            </a:r>
          </a:p>
          <a:p>
            <a:pPr algn="ctr"/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Local &amp; Long-distance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Full Service Moving And Storage</a:t>
            </a:r>
            <a:b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</a:br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Let Us Pack And Unpack Your Pod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Home Staging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Clean-up Services Available Request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Free In-home Estimate</a:t>
            </a:r>
          </a:p>
          <a:p>
            <a:pPr algn="ctr"/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r>
              <a:rPr lang="en-US" sz="1200" dirty="0">
                <a:latin typeface="Avenir Next LT Pro" panose="020B0504020202020204" pitchFamily="34" charset="0"/>
              </a:rPr>
              <a:t>Mount Pleasant Movers offers a comprehensive range of moving and storage services, including full-service moves, packing, crating, shipping, and LTL. Our dedicated team of 2 to 10 men can handle local moves, long-distance moves, loading and unloading of pods, and packing/unpacking. We also provide climate-controlled storage solutions to ensure the safety of your belongings.</a:t>
            </a:r>
          </a:p>
          <a:p>
            <a:pPr algn="ctr"/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r>
              <a:rPr lang="en-US" sz="1200" dirty="0">
                <a:latin typeface="Avenir Next LT Pro" panose="020B0504020202020204" pitchFamily="34" charset="0"/>
              </a:rPr>
              <a:t>Mount Pleasant Movers</a:t>
            </a:r>
          </a:p>
          <a:p>
            <a:pPr algn="ctr"/>
            <a:r>
              <a:rPr lang="en-US" sz="1200" dirty="0">
                <a:latin typeface="Avenir Next LT Pro" panose="020B0504020202020204" pitchFamily="34" charset="0"/>
              </a:rPr>
              <a:t>(843) 303-4150</a:t>
            </a:r>
          </a:p>
          <a:p>
            <a:pPr algn="ctr"/>
            <a:r>
              <a:rPr lang="en-US" sz="1200" dirty="0">
                <a:latin typeface="Avenir Next LT Pro" panose="020B0504020202020204" pitchFamily="34" charset="0"/>
                <a:hlinkClick r:id="rId4"/>
              </a:rPr>
              <a:t>ffemover@gmail.com</a:t>
            </a:r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r>
              <a:rPr lang="en-US" sz="1200" dirty="0">
                <a:latin typeface="Avenir Next LT Pro" panose="020B0504020202020204" pitchFamily="34" charset="0"/>
                <a:hlinkClick r:id="rId5"/>
              </a:rPr>
              <a:t>mtpleasantmovers.com</a:t>
            </a:r>
            <a:r>
              <a:rPr lang="en-US" sz="1200" dirty="0">
                <a:latin typeface="Avenir Next LT Pro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58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133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Avenir Next LT Pro</vt:lpstr>
      <vt:lpstr>Office Theme</vt:lpstr>
      <vt:lpstr>10% Off Booking If You Mention This 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A. Thomas Price</dc:creator>
  <cp:lastModifiedBy>A. Thomas Price</cp:lastModifiedBy>
  <cp:revision>4</cp:revision>
  <dcterms:created xsi:type="dcterms:W3CDTF">2025-01-03T14:17:11Z</dcterms:created>
  <dcterms:modified xsi:type="dcterms:W3CDTF">2025-02-06T14:18:55Z</dcterms:modified>
</cp:coreProperties>
</file>