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BC6"/>
    <a:srgbClr val="CBCCC4"/>
    <a:srgbClr val="767569"/>
    <a:srgbClr val="84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8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8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2E4170-E7AE-4221-9279-0D3D5484F949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ffemover@gmail.com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mtpleasantmover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person holding a house&#10;&#10;Description automatically generated">
            <a:extLst>
              <a:ext uri="{FF2B5EF4-FFF2-40B4-BE49-F238E27FC236}">
                <a16:creationId xmlns:a16="http://schemas.microsoft.com/office/drawing/2014/main" id="{6093F621-D669-BBFD-D526-A7324CC88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26" y="8434771"/>
            <a:ext cx="704748" cy="709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5F700-A366-7B8B-9354-31CF22EEC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315200" cy="662902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10% Off Booking If You Mention This 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1C2FC-9D1B-BFEC-B3B8-1D3B25EB5686}"/>
              </a:ext>
            </a:extLst>
          </p:cNvPr>
          <p:cNvSpPr txBox="1"/>
          <p:nvPr/>
        </p:nvSpPr>
        <p:spPr>
          <a:xfrm>
            <a:off x="0" y="4027242"/>
            <a:ext cx="731520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30 Years of Providing Professional Moving Services in</a:t>
            </a:r>
            <a:br>
              <a:rPr lang="en-US" b="1" dirty="0">
                <a:latin typeface="Avenir Next LT Pro" panose="020B0504020202020204" pitchFamily="34" charset="0"/>
              </a:rPr>
            </a:br>
            <a:r>
              <a:rPr lang="en-US" b="1" dirty="0">
                <a:latin typeface="Avenir Next LT Pro" panose="020B0504020202020204" pitchFamily="34" charset="0"/>
              </a:rPr>
              <a:t>Mount Pleasant, Charleston, and Surrounding Areas</a:t>
            </a:r>
          </a:p>
          <a:p>
            <a:pPr algn="ctr"/>
            <a:endParaRPr lang="en-US" b="1" dirty="0">
              <a:latin typeface="Avenir Next LT Pro" panose="020B05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Junk Removal Services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Residential Moving/Office Relocation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Freight Receiving, Delivery And Warehousing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Nationwide Hotel FF&amp;E Service</a:t>
            </a:r>
            <a:endParaRPr lang="en-US" sz="1600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pPr algn="ctr"/>
            <a:endParaRPr lang="en-US" sz="1600" b="1" dirty="0">
              <a:solidFill>
                <a:srgbClr val="FF0000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1600" b="1" dirty="0">
                <a:solidFill>
                  <a:srgbClr val="3C7BC6"/>
                </a:solidFill>
                <a:latin typeface="Avenir Next LT Pro" panose="020B0504020202020204" pitchFamily="34" charset="0"/>
              </a:rPr>
              <a:t>Free In-home Estimate</a:t>
            </a:r>
          </a:p>
          <a:p>
            <a:pPr algn="ctr"/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r>
              <a:rPr lang="en-US" sz="1200" dirty="0">
                <a:latin typeface="Avenir Next LT Pro" panose="020B0504020202020204" pitchFamily="34" charset="0"/>
              </a:rPr>
              <a:t>Mount Pleasant Movers offers a comprehensive range of moving and storage services, including full-service residential moves, packing, crating, shipping, and LTL. Our dedicated team of 2 to 10 men can handle local moves, long-distance moves, loading and unloading of pods, and packing/unpacking. We also provide climate-controlled storage solutions to ensure the safety of your belongings.</a:t>
            </a:r>
          </a:p>
          <a:p>
            <a:pPr algn="ctr"/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r>
              <a:rPr lang="en-US" sz="1200" dirty="0">
                <a:latin typeface="Avenir Next LT Pro" panose="020B0504020202020204" pitchFamily="34" charset="0"/>
              </a:rPr>
              <a:t>Mount Pleasant Movers</a:t>
            </a:r>
          </a:p>
          <a:p>
            <a:pPr algn="ctr"/>
            <a:r>
              <a:rPr lang="en-US" sz="1200" dirty="0">
                <a:latin typeface="Avenir Next LT Pro" panose="020B0504020202020204" pitchFamily="34" charset="0"/>
              </a:rPr>
              <a:t>(843) 303-4150</a:t>
            </a:r>
          </a:p>
          <a:p>
            <a:pPr algn="ctr"/>
            <a:r>
              <a:rPr lang="en-US" sz="1200" dirty="0">
                <a:latin typeface="Avenir Next LT Pro" panose="020B0504020202020204" pitchFamily="34" charset="0"/>
                <a:hlinkClick r:id="rId3"/>
              </a:rPr>
              <a:t>ffemover@gmail.com</a:t>
            </a:r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r>
              <a:rPr lang="en-US" sz="1200" dirty="0">
                <a:latin typeface="Avenir Next LT Pro" panose="020B0504020202020204" pitchFamily="34" charset="0"/>
                <a:hlinkClick r:id="rId4"/>
              </a:rPr>
              <a:t>mtpleasantmovers</a:t>
            </a:r>
            <a:r>
              <a:rPr lang="en-US" sz="1200">
                <a:latin typeface="Avenir Next LT Pro" panose="020B0504020202020204" pitchFamily="34" charset="0"/>
                <a:hlinkClick r:id="rId4"/>
              </a:rPr>
              <a:t>.com</a:t>
            </a:r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endParaRPr lang="en-US" sz="1200" dirty="0">
              <a:latin typeface="Avenir Next LT Pro" panose="020B05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40403-F8C8-FB4D-EB45-7FA541A7E3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" b="4580"/>
          <a:stretch>
            <a:fillRect/>
          </a:stretch>
        </p:blipFill>
        <p:spPr>
          <a:xfrm>
            <a:off x="2442119" y="2293176"/>
            <a:ext cx="2430963" cy="1659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386D5E-F452-AC9E-3B49-2FE68D245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43611" r="1857" b="10059"/>
          <a:stretch>
            <a:fillRect/>
          </a:stretch>
        </p:blipFill>
        <p:spPr>
          <a:xfrm>
            <a:off x="2442119" y="615849"/>
            <a:ext cx="2430963" cy="1659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899329-2B83-2DD3-C858-D3BB606650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89" y="615849"/>
            <a:ext cx="2504087" cy="3336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20BDDF-21FB-3382-2AC5-9D36E46AFE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3" y="615849"/>
            <a:ext cx="2504086" cy="33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8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2776</TotalTime>
  <Words>132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Avenir Next LT Pro</vt:lpstr>
      <vt:lpstr>Office Theme</vt:lpstr>
      <vt:lpstr>10% Off Booking If You Mention This 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A. Thomas Price</dc:creator>
  <cp:lastModifiedBy>A. Thomas Price</cp:lastModifiedBy>
  <cp:revision>13</cp:revision>
  <dcterms:created xsi:type="dcterms:W3CDTF">2025-01-03T14:17:11Z</dcterms:created>
  <dcterms:modified xsi:type="dcterms:W3CDTF">2025-11-03T16:10:40Z</dcterms:modified>
</cp:coreProperties>
</file>