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7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720" y="190500"/>
            <a:ext cx="7426960" cy="9677400"/>
          </a:xfrm>
          <a:prstGeom prst="rect">
            <a:avLst/>
          </a:prstGeom>
          <a:noFill/>
          <a:ln w="38100" cmpd="dbl">
            <a:solidFill>
              <a:schemeClr val="accent2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7" name="Rectangle 6"/>
          <p:cNvSpPr/>
          <p:nvPr/>
        </p:nvSpPr>
        <p:spPr>
          <a:xfrm>
            <a:off x="0" y="236220"/>
            <a:ext cx="7772400" cy="145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2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chemeClr val="accent2">
                      <a:lumMod val="75000"/>
                      <a:alpha val="43000"/>
                    </a:schemeClr>
                  </a:outerShdw>
                </a:effectLst>
                <a:latin typeface="Adobe Caslon Pro" pitchFamily="18" charset="0"/>
              </a:rPr>
              <a:t>Mount Pleasant Progressive Open House Tour</a:t>
            </a:r>
          </a:p>
          <a:p>
            <a:pPr algn="ctr"/>
            <a:r>
              <a:rPr lang="en-US" sz="204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chemeClr val="accent2">
                      <a:lumMod val="75000"/>
                      <a:alpha val="43000"/>
                    </a:schemeClr>
                  </a:outerShdw>
                </a:effectLst>
                <a:latin typeface="Adobe Caslon Pro" pitchFamily="18" charset="0"/>
              </a:rPr>
              <a:t>THURSDAY OCTOBER 4</a:t>
            </a:r>
          </a:p>
          <a:p>
            <a:pPr algn="ctr"/>
            <a:r>
              <a:rPr lang="en-US" sz="204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chemeClr val="accent2">
                      <a:lumMod val="75000"/>
                      <a:alpha val="43000"/>
                    </a:schemeClr>
                  </a:outerShdw>
                </a:effectLst>
                <a:latin typeface="Adobe Caslon Pro" pitchFamily="18" charset="0"/>
              </a:rPr>
              <a:t>10-Noon</a:t>
            </a:r>
          </a:p>
          <a:p>
            <a:pPr algn="ctr"/>
            <a:r>
              <a:rPr lang="en-US" sz="204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chemeClr val="accent2">
                      <a:lumMod val="75000"/>
                      <a:alpha val="43000"/>
                    </a:schemeClr>
                  </a:outerShdw>
                </a:effectLst>
                <a:latin typeface="Adobe Caslon Pro" pitchFamily="18" charset="0"/>
              </a:rPr>
              <a:t>$100 Gift Card Drawing</a:t>
            </a:r>
            <a:endParaRPr lang="en-US" sz="2720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chemeClr val="accent2">
                    <a:lumMod val="75000"/>
                    <a:alpha val="43000"/>
                  </a:scheme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4000" y="7398686"/>
            <a:ext cx="2259305" cy="1752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1317 Old Ivy Way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2,684SF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4/2.5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Adobe Caslon Pro" pitchFamily="18" charset="0"/>
              </a:rPr>
              <a:t>$535,000</a:t>
            </a:r>
            <a:endParaRPr lang="en-US" sz="1600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Lisa O’Keefe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843-442-7968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lisa@theroettgerteam.com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254000" y="5686587"/>
            <a:ext cx="2259305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5274220" y="7398686"/>
            <a:ext cx="2259800" cy="1752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409 Church 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4,270 SF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4/3.5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$2,500,000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Nancy Hoy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843-224-3588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nhoy@carolinaone.com</a:t>
            </a:r>
          </a:p>
        </p:txBody>
      </p:sp>
      <p:pic>
        <p:nvPicPr>
          <p:cNvPr id="27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01"/>
          <a:stretch/>
        </p:blipFill>
        <p:spPr bwMode="auto">
          <a:xfrm>
            <a:off x="5274220" y="5686587"/>
            <a:ext cx="2259800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2782520" y="7398686"/>
            <a:ext cx="2207361" cy="1752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dobe Caslon Pro" pitchFamily="18" charset="0"/>
              </a:rPr>
              <a:t>966 Warrick </a:t>
            </a:r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Oak Lane </a:t>
            </a:r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1,850 SF 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3/3.5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$565,000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The Hunnicutt Team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843-270-0292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ed@edhunnicutt.com</a:t>
            </a: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896" y="5686587"/>
            <a:ext cx="1012607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2720" y="9528179"/>
            <a:ext cx="7426960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6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dobe Caslon Pro" panose="0205050205050A020403" pitchFamily="18" charset="0"/>
              </a:rPr>
              <a:t>** Must Attend All 5 Homes And Leave Business Card To Qualify For Gift Card Drawing **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A2A537-8C35-4C46-9395-DC1306A5A99B}"/>
              </a:ext>
            </a:extLst>
          </p:cNvPr>
          <p:cNvSpPr/>
          <p:nvPr/>
        </p:nvSpPr>
        <p:spPr>
          <a:xfrm>
            <a:off x="1503701" y="3586075"/>
            <a:ext cx="2294601" cy="1730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3590 Backshore Drive </a:t>
            </a:r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2,952SF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4/3.5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$735,000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anose="0205050205050A020403" pitchFamily="18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dobe Caslon Pro" panose="0205050205050A020403" pitchFamily="18" charset="0"/>
              </a:rPr>
              <a:t>Geri Lipps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dobe Caslon Pro" panose="0205050205050A020403" pitchFamily="18" charset="0"/>
              </a:rPr>
              <a:t>843-810-8398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dobe Caslon Pro" panose="0205050205050A020403" pitchFamily="18" charset="0"/>
              </a:rPr>
              <a:t>glipps@carolinaone.com 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501E1A8-0901-4BA9-8246-B3EEFBEE0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3701" y="1873976"/>
            <a:ext cx="2294601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8E7F665-C6A6-4B1F-AD56-3C331D954DB5}"/>
              </a:ext>
            </a:extLst>
          </p:cNvPr>
          <p:cNvSpPr/>
          <p:nvPr/>
        </p:nvSpPr>
        <p:spPr>
          <a:xfrm>
            <a:off x="3983970" y="3586075"/>
            <a:ext cx="2283460" cy="1752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761 </a:t>
            </a:r>
            <a:r>
              <a:rPr lang="en-US" sz="1600" b="1">
                <a:solidFill>
                  <a:schemeClr val="bg1"/>
                </a:solidFill>
                <a:latin typeface="Adobe Caslon Pro" pitchFamily="18" charset="0"/>
              </a:rPr>
              <a:t>McCants Drive </a:t>
            </a:r>
            <a:endParaRPr lang="en-US" sz="1600" b="1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2,948SF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4/3.5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$1,285,000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Posey Haynie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843-478-0120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phaynie@carolinaone.com</a:t>
            </a: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AD42DA76-A21C-44F1-85EC-F09C3BE7C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3970" y="1873976"/>
            <a:ext cx="228346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113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2018-10-02T19:38:38Z</dcterms:modified>
</cp:coreProperties>
</file>