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562" y="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EA868-827E-40ED-95FA-3CCE86768E88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89B5D-69CA-4336-A58F-405D95021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122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EA868-827E-40ED-95FA-3CCE86768E88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89B5D-69CA-4336-A58F-405D95021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66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EA868-827E-40ED-95FA-3CCE86768E88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89B5D-69CA-4336-A58F-405D95021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283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EA868-827E-40ED-95FA-3CCE86768E88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89B5D-69CA-4336-A58F-405D95021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480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EA868-827E-40ED-95FA-3CCE86768E88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89B5D-69CA-4336-A58F-405D95021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798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EA868-827E-40ED-95FA-3CCE86768E88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89B5D-69CA-4336-A58F-405D95021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772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EA868-827E-40ED-95FA-3CCE86768E88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89B5D-69CA-4336-A58F-405D95021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552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EA868-827E-40ED-95FA-3CCE86768E88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89B5D-69CA-4336-A58F-405D95021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067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EA868-827E-40ED-95FA-3CCE86768E88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89B5D-69CA-4336-A58F-405D95021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382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EA868-827E-40ED-95FA-3CCE86768E88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89B5D-69CA-4336-A58F-405D95021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262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EA868-827E-40ED-95FA-3CCE86768E88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89B5D-69CA-4336-A58F-405D95021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334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EA868-827E-40ED-95FA-3CCE86768E88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C89B5D-69CA-4336-A58F-405D95021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343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hyperlink" Target="https://charlestonvirtualhomes.com/2220407/" TargetMode="External"/><Relationship Id="rId7" Type="http://schemas.openxmlformats.org/officeDocument/2006/relationships/hyperlink" Target="https://charlestonvirtualhomes.com/2220390/" TargetMode="External"/><Relationship Id="rId12" Type="http://schemas.openxmlformats.org/officeDocument/2006/relationships/hyperlink" Target="http://www.billysimons.com/" TargetMode="External"/><Relationship Id="rId2" Type="http://schemas.openxmlformats.org/officeDocument/2006/relationships/hyperlink" Target="https://www.flexmls.com/share/7j6Ea/108-Wilton-Street-Goose-Creek-SC-29445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lexmls.com/share/7j6Gm/413-Sarah-Drive-Goose-Creek-SC-29445" TargetMode="External"/><Relationship Id="rId11" Type="http://schemas.openxmlformats.org/officeDocument/2006/relationships/hyperlink" Target="mailto:info@billysimons.com" TargetMode="External"/><Relationship Id="rId5" Type="http://schemas.openxmlformats.org/officeDocument/2006/relationships/hyperlink" Target="https://charlestonvirtualhomes.com/2220362/" TargetMode="External"/><Relationship Id="rId10" Type="http://schemas.openxmlformats.org/officeDocument/2006/relationships/image" Target="../media/image3.jpg"/><Relationship Id="rId4" Type="http://schemas.openxmlformats.org/officeDocument/2006/relationships/hyperlink" Target="https://www.flexmls.com/share/7j6GA/402-Park-Street-Saint-George-SC-29477" TargetMode="External"/><Relationship Id="rId9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713D2-516B-1E25-EE9A-F301C9953E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7737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3 “Must Move” Properties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11762C-F745-D77E-87A6-0E41DCEAF9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1086228"/>
            <a:ext cx="6858000" cy="399067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Do you have a client looking for a quick close deal?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3B5692-33E8-322C-5AF3-19582BD2C63E}"/>
              </a:ext>
            </a:extLst>
          </p:cNvPr>
          <p:cNvSpPr txBox="1"/>
          <p:nvPr/>
        </p:nvSpPr>
        <p:spPr>
          <a:xfrm>
            <a:off x="107648" y="3881102"/>
            <a:ext cx="2743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Century Gothic" panose="020B0502020202020204" pitchFamily="34" charset="0"/>
              </a:rPr>
              <a:t>108 Wilton in Devon Forest</a:t>
            </a:r>
          </a:p>
          <a:p>
            <a:pPr algn="ctr"/>
            <a:r>
              <a:rPr lang="en-US" sz="1200" dirty="0">
                <a:latin typeface="Century Gothic" panose="020B0502020202020204" pitchFamily="34" charset="0"/>
              </a:rPr>
              <a:t>3BR/2BA $280K. </a:t>
            </a:r>
          </a:p>
          <a:p>
            <a:pPr algn="ctr"/>
            <a:r>
              <a:rPr lang="en-US" sz="1200" dirty="0">
                <a:latin typeface="Century Gothic" panose="020B0502020202020204" pitchFamily="34" charset="0"/>
              </a:rPr>
              <a:t>Need a contract this weekend due to home sale contingency</a:t>
            </a:r>
          </a:p>
          <a:p>
            <a:pPr algn="ctr"/>
            <a:endParaRPr lang="en-US" sz="1200" dirty="0">
              <a:latin typeface="Century Gothic" panose="020B0502020202020204" pitchFamily="34" charset="0"/>
            </a:endParaRPr>
          </a:p>
          <a:p>
            <a:pPr algn="ctr"/>
            <a:r>
              <a:rPr lang="en-US" sz="1200" dirty="0">
                <a:latin typeface="Century Gothic" panose="020B0502020202020204" pitchFamily="34" charset="0"/>
                <a:hlinkClick r:id="rId2"/>
              </a:rPr>
              <a:t>MLS Listing</a:t>
            </a:r>
            <a:r>
              <a:rPr lang="en-US" sz="1200" dirty="0">
                <a:latin typeface="Century Gothic" panose="020B0502020202020204" pitchFamily="34" charset="0"/>
              </a:rPr>
              <a:t> | </a:t>
            </a:r>
            <a:r>
              <a:rPr lang="en-US" sz="1200" dirty="0">
                <a:latin typeface="Century Gothic" panose="020B0502020202020204" pitchFamily="34" charset="0"/>
                <a:hlinkClick r:id="rId3"/>
              </a:rPr>
              <a:t>Virtual Tour</a:t>
            </a:r>
            <a:endParaRPr lang="en-US" sz="1200" dirty="0">
              <a:latin typeface="Century Gothic" panose="020B0502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7444B2-F7DC-0E16-2A9F-3DDA27318363}"/>
              </a:ext>
            </a:extLst>
          </p:cNvPr>
          <p:cNvSpPr txBox="1"/>
          <p:nvPr/>
        </p:nvSpPr>
        <p:spPr>
          <a:xfrm>
            <a:off x="3199933" y="3881102"/>
            <a:ext cx="27432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Century Gothic" panose="020B0502020202020204" pitchFamily="34" charset="0"/>
              </a:rPr>
              <a:t>402 Park St in St. George.</a:t>
            </a:r>
          </a:p>
          <a:p>
            <a:pPr algn="ctr"/>
            <a:r>
              <a:rPr lang="en-US" sz="1200" dirty="0">
                <a:latin typeface="Century Gothic" panose="020B0502020202020204" pitchFamily="34" charset="0"/>
              </a:rPr>
              <a:t>HUGE lot, 3BR/2BA and is updated. Meticulously cared for by previous owner that owns a hardware store.</a:t>
            </a:r>
          </a:p>
          <a:p>
            <a:pPr algn="ctr"/>
            <a:endParaRPr lang="en-US" sz="1200" dirty="0">
              <a:latin typeface="Century Gothic" panose="020B0502020202020204" pitchFamily="34" charset="0"/>
            </a:endParaRPr>
          </a:p>
          <a:p>
            <a:pPr algn="ctr"/>
            <a:r>
              <a:rPr lang="en-US" sz="1200" dirty="0">
                <a:latin typeface="Century Gothic" panose="020B0502020202020204" pitchFamily="34" charset="0"/>
                <a:hlinkClick r:id="rId4"/>
              </a:rPr>
              <a:t>MLS Listing</a:t>
            </a:r>
            <a:r>
              <a:rPr lang="en-US" sz="1200" dirty="0">
                <a:latin typeface="Century Gothic" panose="020B0502020202020204" pitchFamily="34" charset="0"/>
              </a:rPr>
              <a:t> | </a:t>
            </a:r>
            <a:r>
              <a:rPr lang="en-US" sz="1200" dirty="0">
                <a:latin typeface="Century Gothic" panose="020B0502020202020204" pitchFamily="34" charset="0"/>
                <a:hlinkClick r:id="rId5"/>
              </a:rPr>
              <a:t>Virtual Tour</a:t>
            </a:r>
            <a:endParaRPr lang="en-US" sz="1200" dirty="0"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6D5756-EA3E-4BD0-B2FB-C151E6DAC199}"/>
              </a:ext>
            </a:extLst>
          </p:cNvPr>
          <p:cNvSpPr txBox="1"/>
          <p:nvPr/>
        </p:nvSpPr>
        <p:spPr>
          <a:xfrm>
            <a:off x="6293152" y="3881102"/>
            <a:ext cx="2743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Century Gothic" panose="020B0502020202020204" pitchFamily="34" charset="0"/>
              </a:rPr>
              <a:t>413 Sarah Drive in Goose Creek. 3BR/1BA ONLY $235K.</a:t>
            </a:r>
          </a:p>
          <a:p>
            <a:pPr algn="ctr"/>
            <a:r>
              <a:rPr lang="en-US" sz="1200" dirty="0">
                <a:latin typeface="Century Gothic" panose="020B0502020202020204" pitchFamily="34" charset="0"/>
              </a:rPr>
              <a:t>FULLY UPDATED as well as encapsulated crawlspace. </a:t>
            </a:r>
          </a:p>
          <a:p>
            <a:pPr algn="ctr"/>
            <a:endParaRPr lang="en-US" sz="1200" dirty="0">
              <a:latin typeface="Century Gothic" panose="020B0502020202020204" pitchFamily="34" charset="0"/>
            </a:endParaRPr>
          </a:p>
          <a:p>
            <a:pPr algn="ctr"/>
            <a:r>
              <a:rPr lang="en-US" sz="1200" dirty="0">
                <a:latin typeface="Century Gothic" panose="020B0502020202020204" pitchFamily="34" charset="0"/>
                <a:hlinkClick r:id="rId6"/>
              </a:rPr>
              <a:t>MLS Listing</a:t>
            </a:r>
            <a:r>
              <a:rPr lang="en-US" sz="1200" dirty="0">
                <a:latin typeface="Century Gothic" panose="020B0502020202020204" pitchFamily="34" charset="0"/>
              </a:rPr>
              <a:t> | </a:t>
            </a:r>
            <a:r>
              <a:rPr lang="en-US" sz="1200" dirty="0">
                <a:latin typeface="Century Gothic" panose="020B0502020202020204" pitchFamily="34" charset="0"/>
                <a:hlinkClick r:id="rId7"/>
              </a:rPr>
              <a:t>Virtual Tour</a:t>
            </a:r>
            <a:endParaRPr lang="en-US" sz="1200" dirty="0">
              <a:latin typeface="Century Gothic" panose="020B0502020202020204" pitchFamily="34" charset="0"/>
            </a:endParaRPr>
          </a:p>
        </p:txBody>
      </p:sp>
      <p:pic>
        <p:nvPicPr>
          <p:cNvPr id="11" name="Picture 10" descr="A picture containing grass, outdoor, sky, tree&#10;&#10;Description automatically generated">
            <a:extLst>
              <a:ext uri="{FF2B5EF4-FFF2-40B4-BE49-F238E27FC236}">
                <a16:creationId xmlns:a16="http://schemas.microsoft.com/office/drawing/2014/main" id="{588F063E-A16F-884F-0ACD-C913F26EA0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8" y="1781946"/>
            <a:ext cx="2743200" cy="18291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366B3BE-8A43-5AE4-F11B-EC4649D612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0867" y="1781946"/>
            <a:ext cx="2742266" cy="18291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AF7E3-4C7A-632E-7E7B-C984182AD0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93152" y="1781946"/>
            <a:ext cx="2743200" cy="182912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2514C8A-F243-426D-859B-A9F26138403B}"/>
              </a:ext>
            </a:extLst>
          </p:cNvPr>
          <p:cNvSpPr txBox="1"/>
          <p:nvPr/>
        </p:nvSpPr>
        <p:spPr>
          <a:xfrm>
            <a:off x="1" y="5882958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Billy Simons</a:t>
            </a:r>
          </a:p>
          <a:p>
            <a:pPr algn="ctr"/>
            <a:r>
              <a:rPr lang="en-US" dirty="0">
                <a:latin typeface="Century Gothic" panose="020B0502020202020204" pitchFamily="34" charset="0"/>
              </a:rPr>
              <a:t>843-352-3408</a:t>
            </a:r>
          </a:p>
          <a:p>
            <a:pPr algn="ctr"/>
            <a:r>
              <a:rPr lang="en-US" dirty="0">
                <a:latin typeface="Century Gothic" panose="020B0502020202020204" pitchFamily="34" charset="0"/>
                <a:hlinkClick r:id="rId11"/>
              </a:rPr>
              <a:t>info@billysimons.com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EEE6462-288D-8C9F-6A0B-7E8C862C56DE}"/>
              </a:ext>
            </a:extLst>
          </p:cNvPr>
          <p:cNvSpPr txBox="1"/>
          <p:nvPr/>
        </p:nvSpPr>
        <p:spPr>
          <a:xfrm>
            <a:off x="4572000" y="5882958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Trident Real Estate LLC</a:t>
            </a:r>
          </a:p>
          <a:p>
            <a:pPr algn="ctr"/>
            <a:r>
              <a:rPr lang="en-US" dirty="0">
                <a:latin typeface="Century Gothic" panose="020B0502020202020204" pitchFamily="34" charset="0"/>
              </a:rPr>
              <a:t>672 Marina Dr, Charleston, SC</a:t>
            </a:r>
          </a:p>
          <a:p>
            <a:pPr algn="ctr"/>
            <a:r>
              <a:rPr lang="en-US" dirty="0">
                <a:latin typeface="Century Gothic" panose="020B0502020202020204" pitchFamily="34" charset="0"/>
                <a:hlinkClick r:id="rId12"/>
              </a:rPr>
              <a:t>www.billysimons.com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906670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</TotalTime>
  <Words>130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Century Gothic</vt:lpstr>
      <vt:lpstr>Office Theme</vt:lpstr>
      <vt:lpstr>3 “Must Move” Properties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 “Must Move” Properties</dc:title>
  <dc:creator>A. Thomas Price</dc:creator>
  <cp:lastModifiedBy>A. Thomas Price</cp:lastModifiedBy>
  <cp:revision>1</cp:revision>
  <dcterms:created xsi:type="dcterms:W3CDTF">2022-10-28T13:39:57Z</dcterms:created>
  <dcterms:modified xsi:type="dcterms:W3CDTF">2022-10-28T13:51:22Z</dcterms:modified>
</cp:coreProperties>
</file>