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253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197187"/>
            <a:ext cx="6217920" cy="254677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42174"/>
            <a:ext cx="5486400" cy="1766146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823F-1BC3-4255-8D82-9BFDE3EF367D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379BC-D492-4431-92E5-D82EB7C16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070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823F-1BC3-4255-8D82-9BFDE3EF367D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379BC-D492-4431-92E5-D82EB7C16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36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389467"/>
            <a:ext cx="1577340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89467"/>
            <a:ext cx="4640580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823F-1BC3-4255-8D82-9BFDE3EF367D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379BC-D492-4431-92E5-D82EB7C16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150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823F-1BC3-4255-8D82-9BFDE3EF367D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379BC-D492-4431-92E5-D82EB7C16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86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1823722"/>
            <a:ext cx="6309360" cy="304291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4895429"/>
            <a:ext cx="6309360" cy="1600199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>
                    <a:tint val="82000"/>
                  </a:schemeClr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823F-1BC3-4255-8D82-9BFDE3EF367D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379BC-D492-4431-92E5-D82EB7C16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687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947333"/>
            <a:ext cx="310896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1947333"/>
            <a:ext cx="310896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823F-1BC3-4255-8D82-9BFDE3EF367D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379BC-D492-4431-92E5-D82EB7C16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105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389468"/>
            <a:ext cx="630936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1793241"/>
            <a:ext cx="3094672" cy="87883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2672080"/>
            <a:ext cx="3094672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1793241"/>
            <a:ext cx="3109913" cy="87883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2672080"/>
            <a:ext cx="3109913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823F-1BC3-4255-8D82-9BFDE3EF367D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379BC-D492-4431-92E5-D82EB7C16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54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823F-1BC3-4255-8D82-9BFDE3EF367D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379BC-D492-4431-92E5-D82EB7C16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88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823F-1BC3-4255-8D82-9BFDE3EF367D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379BC-D492-4431-92E5-D82EB7C16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385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7680"/>
            <a:ext cx="2359342" cy="170688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053255"/>
            <a:ext cx="3703320" cy="5198533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194560"/>
            <a:ext cx="2359342" cy="4065694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823F-1BC3-4255-8D82-9BFDE3EF367D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379BC-D492-4431-92E5-D82EB7C16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855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7680"/>
            <a:ext cx="2359342" cy="170688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053255"/>
            <a:ext cx="3703320" cy="5198533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194560"/>
            <a:ext cx="2359342" cy="4065694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823F-1BC3-4255-8D82-9BFDE3EF367D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379BC-D492-4431-92E5-D82EB7C16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28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89468"/>
            <a:ext cx="630936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947333"/>
            <a:ext cx="630936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6780108"/>
            <a:ext cx="164592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00823F-1BC3-4255-8D82-9BFDE3EF367D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6780108"/>
            <a:ext cx="246888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6780108"/>
            <a:ext cx="164592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F379BC-D492-4431-92E5-D82EB7C16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042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562C307-C3E0-9979-2A0F-9167A57E98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7707" y="856033"/>
            <a:ext cx="6079786" cy="4182894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Attention Agents!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NACA RE Department is hiring a FT In-House Agent in it's Charleston Office. Real estate experience preferred.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00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Agents have their own office (with front desk customer service available for clients/members) and flexibility  working in the office and from home.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000000"/>
              </a:solidFill>
              <a:latin typeface="Aptos" panose="020B00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NACA provides excellent qualified leads, as members are Fully Approved when they are assigned to agents.  In addition, NACA is committed to educating and  helping its community members with homeownership. 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00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If you would like to be part of this organization, please text Marie at 843-670-1165 for an appointment 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BCBB5B-2E8F-11FB-011F-5A857B93CF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238" y="5243209"/>
            <a:ext cx="1228725" cy="2762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CBF4A93-0FB1-6C00-76B5-0865517F1865}"/>
              </a:ext>
            </a:extLst>
          </p:cNvPr>
          <p:cNvSpPr txBox="1"/>
          <p:nvPr/>
        </p:nvSpPr>
        <p:spPr>
          <a:xfrm>
            <a:off x="744167" y="5723716"/>
            <a:ext cx="58268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Neighborhood Assistance Corporation of America</a:t>
            </a:r>
          </a:p>
          <a:p>
            <a:pPr algn="ctr"/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7301 Rivers Ave</a:t>
            </a:r>
          </a:p>
          <a:p>
            <a:pPr algn="ctr"/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Charleston, SC 29406</a:t>
            </a:r>
          </a:p>
        </p:txBody>
      </p:sp>
    </p:spTree>
    <p:extLst>
      <p:ext uri="{BB962C8B-B14F-4D97-AF65-F5344CB8AC3E}">
        <p14:creationId xmlns:p14="http://schemas.microsoft.com/office/powerpoint/2010/main" val="234060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115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A. Thomas Price</dc:creator>
  <cp:lastModifiedBy>A. Thomas Price</cp:lastModifiedBy>
  <cp:revision>3</cp:revision>
  <dcterms:created xsi:type="dcterms:W3CDTF">2024-10-06T20:45:10Z</dcterms:created>
  <dcterms:modified xsi:type="dcterms:W3CDTF">2024-10-07T13:59:39Z</dcterms:modified>
</cp:coreProperties>
</file>