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hyperlink" Target="mailto:rwillisteam@gmail.com" TargetMode="External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" y="457200"/>
            <a:ext cx="7772398" cy="38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" y="4267200"/>
            <a:ext cx="7767320" cy="46320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 Rhett Ave, N Charleston, SC 29406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" y="7543800"/>
            <a:ext cx="7772400" cy="1524000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Location...Location...Location...It doesn't get any better than this for price...Location and Size. </a:t>
            </a:r>
            <a:r>
              <a:rPr lang="en-US" sz="1300" dirty="0" smtClean="0">
                <a:solidFill>
                  <a:schemeClr val="tx1"/>
                </a:solidFill>
              </a:rPr>
              <a:t>Some owner financing available. This </a:t>
            </a:r>
            <a:r>
              <a:rPr lang="en-US" sz="1300" dirty="0">
                <a:solidFill>
                  <a:schemeClr val="tx1"/>
                </a:solidFill>
              </a:rPr>
              <a:t>is a developer's dream!...Develop...Build to suit or simply hold and let the value increase. This property has a total of over 1,000 feet of road frontage on North </a:t>
            </a:r>
            <a:r>
              <a:rPr lang="en-US" sz="1300" dirty="0" smtClean="0">
                <a:solidFill>
                  <a:schemeClr val="tx1"/>
                </a:solidFill>
              </a:rPr>
              <a:t>Rhett, Sumner, </a:t>
            </a:r>
            <a:r>
              <a:rPr lang="en-US" sz="1300" dirty="0">
                <a:solidFill>
                  <a:schemeClr val="tx1"/>
                </a:solidFill>
              </a:rPr>
              <a:t>and </a:t>
            </a:r>
            <a:r>
              <a:rPr lang="en-US" sz="1300" dirty="0" smtClean="0">
                <a:solidFill>
                  <a:schemeClr val="tx1"/>
                </a:solidFill>
              </a:rPr>
              <a:t>Paulson </a:t>
            </a:r>
            <a:r>
              <a:rPr lang="en-US" sz="1300" dirty="0">
                <a:solidFill>
                  <a:schemeClr val="tx1"/>
                </a:solidFill>
              </a:rPr>
              <a:t>directly across from Seacoast </a:t>
            </a:r>
            <a:r>
              <a:rPr lang="en-US" sz="1300" dirty="0" smtClean="0">
                <a:solidFill>
                  <a:schemeClr val="tx1"/>
                </a:solidFill>
              </a:rPr>
              <a:t>Church at </a:t>
            </a:r>
            <a:r>
              <a:rPr lang="en-US" sz="1300" dirty="0">
                <a:solidFill>
                  <a:schemeClr val="tx1"/>
                </a:solidFill>
              </a:rPr>
              <a:t>the intersection of I-526 and </a:t>
            </a:r>
            <a:r>
              <a:rPr lang="en-US" sz="1300" dirty="0" smtClean="0">
                <a:solidFill>
                  <a:schemeClr val="tx1"/>
                </a:solidFill>
              </a:rPr>
              <a:t>N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 smtClean="0">
                <a:solidFill>
                  <a:schemeClr val="tx1"/>
                </a:solidFill>
              </a:rPr>
              <a:t>Rhett. </a:t>
            </a:r>
            <a:r>
              <a:rPr lang="en-US" sz="1300" dirty="0">
                <a:solidFill>
                  <a:schemeClr val="tx1"/>
                </a:solidFill>
              </a:rPr>
              <a:t>Where else can you find </a:t>
            </a:r>
            <a:r>
              <a:rPr lang="en-US" sz="1300" dirty="0" smtClean="0">
                <a:solidFill>
                  <a:schemeClr val="tx1"/>
                </a:solidFill>
              </a:rPr>
              <a:t>2.5 </a:t>
            </a:r>
            <a:r>
              <a:rPr lang="en-US" sz="1300" dirty="0">
                <a:solidFill>
                  <a:schemeClr val="tx1"/>
                </a:solidFill>
              </a:rPr>
              <a:t>acres at an interchange of I-526 for this </a:t>
            </a:r>
            <a:r>
              <a:rPr lang="en-US" sz="1300" dirty="0" smtClean="0">
                <a:solidFill>
                  <a:schemeClr val="tx1"/>
                </a:solidFill>
              </a:rPr>
              <a:t>price? </a:t>
            </a:r>
            <a:r>
              <a:rPr lang="en-US" sz="1300" dirty="0">
                <a:solidFill>
                  <a:schemeClr val="tx1"/>
                </a:solidFill>
              </a:rPr>
              <a:t>This property can be subdivided and consists of both </a:t>
            </a:r>
            <a:r>
              <a:rPr lang="en-US" sz="1300" dirty="0" smtClean="0">
                <a:solidFill>
                  <a:schemeClr val="tx1"/>
                </a:solidFill>
              </a:rPr>
              <a:t>B-1 </a:t>
            </a:r>
            <a:r>
              <a:rPr lang="en-US" sz="1300" dirty="0">
                <a:solidFill>
                  <a:schemeClr val="tx1"/>
                </a:solidFill>
              </a:rPr>
              <a:t>and B-2 zoned </a:t>
            </a:r>
            <a:r>
              <a:rPr lang="en-US" sz="1300" dirty="0" smtClean="0">
                <a:solidFill>
                  <a:schemeClr val="tx1"/>
                </a:solidFill>
              </a:rPr>
              <a:t>property. </a:t>
            </a:r>
            <a:r>
              <a:rPr lang="en-US" sz="1300" dirty="0">
                <a:solidFill>
                  <a:schemeClr val="tx1"/>
                </a:solidFill>
              </a:rPr>
              <a:t>(Includes </a:t>
            </a:r>
            <a:r>
              <a:rPr lang="en-US" sz="1300" dirty="0" smtClean="0">
                <a:solidFill>
                  <a:schemeClr val="tx1"/>
                </a:solidFill>
              </a:rPr>
              <a:t>7 </a:t>
            </a:r>
            <a:r>
              <a:rPr lang="en-US" sz="1300" dirty="0">
                <a:solidFill>
                  <a:schemeClr val="tx1"/>
                </a:solidFill>
              </a:rPr>
              <a:t>separate TMS#</a:t>
            </a:r>
            <a:r>
              <a:rPr lang="en-US" sz="1300" dirty="0" smtClean="0">
                <a:solidFill>
                  <a:schemeClr val="tx1"/>
                </a:solidFill>
              </a:rPr>
              <a:t>'s which totals over 2.5 acres)... </a:t>
            </a:r>
            <a:r>
              <a:rPr lang="en-US" sz="1300" dirty="0">
                <a:solidFill>
                  <a:schemeClr val="tx1"/>
                </a:solidFill>
              </a:rPr>
              <a:t>Property includes </a:t>
            </a:r>
            <a:r>
              <a:rPr lang="en-US" sz="1300" dirty="0" smtClean="0">
                <a:solidFill>
                  <a:schemeClr val="tx1"/>
                </a:solidFill>
              </a:rPr>
              <a:t>a </a:t>
            </a:r>
            <a:r>
              <a:rPr lang="en-US" sz="1300" dirty="0">
                <a:solidFill>
                  <a:schemeClr val="tx1"/>
                </a:solidFill>
              </a:rPr>
              <a:t>separate </a:t>
            </a:r>
            <a:r>
              <a:rPr lang="en-US" sz="1300" dirty="0" smtClean="0">
                <a:solidFill>
                  <a:schemeClr val="tx1"/>
                </a:solidFill>
              </a:rPr>
              <a:t>house </a:t>
            </a:r>
            <a:r>
              <a:rPr lang="en-US" sz="1300" dirty="0">
                <a:solidFill>
                  <a:schemeClr val="tx1"/>
                </a:solidFill>
              </a:rPr>
              <a:t>and a 1900 sq. ft. </a:t>
            </a:r>
            <a:r>
              <a:rPr lang="en-US" sz="1300" dirty="0" smtClean="0">
                <a:solidFill>
                  <a:schemeClr val="tx1"/>
                </a:solidFill>
              </a:rPr>
              <a:t>warehouse…</a:t>
            </a:r>
            <a:r>
              <a:rPr lang="en-US" sz="1300" b="1" i="1" dirty="0" smtClean="0">
                <a:solidFill>
                  <a:schemeClr val="tx1"/>
                </a:solidFill>
              </a:rPr>
              <a:t>MOTIVATED SELLER!</a:t>
            </a:r>
            <a:endParaRPr lang="en-US" sz="13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2241628"/>
            <a:ext cx="256032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18415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6145106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31266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90" y="1841500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525" y="4276481"/>
            <a:ext cx="2561449" cy="1921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977553"/>
            <a:ext cx="152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636" y="4297224"/>
            <a:ext cx="2559192" cy="1919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40324" y="4038600"/>
            <a:ext cx="3042919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/>
              <a:t>MLS</a:t>
            </a:r>
            <a:r>
              <a:rPr lang="en-US" sz="2800" dirty="0"/>
              <a:t># </a:t>
            </a:r>
            <a:r>
              <a:rPr lang="en-US" sz="2800" dirty="0" smtClean="0"/>
              <a:t>1414148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13,300 sq. ft.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2540" y="8995827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Rick Willis </a:t>
            </a:r>
            <a:endParaRPr lang="en-US" sz="2400" b="1" dirty="0" smtClean="0"/>
          </a:p>
          <a:p>
            <a:pPr algn="ctr"/>
            <a:r>
              <a:rPr lang="en-US" sz="1400" dirty="0" smtClean="0"/>
              <a:t>843-327-3017 </a:t>
            </a:r>
            <a:endParaRPr lang="en-US" sz="1400" dirty="0"/>
          </a:p>
          <a:p>
            <a:pPr algn="ctr"/>
            <a:r>
              <a:rPr lang="en-US" sz="1400" dirty="0" smtClean="0">
                <a:hlinkClick r:id="rId12"/>
              </a:rPr>
              <a:t>Rick@RickWillis.com</a:t>
            </a:r>
            <a:endParaRPr lang="en-US" sz="1400" dirty="0" smtClean="0"/>
          </a:p>
          <a:p>
            <a:pPr algn="ctr"/>
            <a:r>
              <a:rPr lang="en-US" sz="1200" dirty="0"/>
              <a:t>The 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-2540" y="0"/>
            <a:ext cx="7772400" cy="89255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DEVELOPER'S DREAM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I-526 &amp; NORTH RHETT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Lots –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2.5 Total Acres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24028" r="35105" b="18784"/>
          <a:stretch/>
        </p:blipFill>
        <p:spPr bwMode="auto">
          <a:xfrm>
            <a:off x="10820400" y="806375"/>
            <a:ext cx="256144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27960" y="8388358"/>
            <a:ext cx="2560320" cy="1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240324" y="5634457"/>
            <a:ext cx="3886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Sale - $895,000 | Lease - $6,000/Mo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35087"/>
              </p:ext>
            </p:extLst>
          </p:nvPr>
        </p:nvGraphicFramePr>
        <p:xfrm>
          <a:off x="1295702" y="4724400"/>
          <a:ext cx="518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5469 N Rhett Ave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1500629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 &amp;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Warehouse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~ 0.80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471-03-00-092/093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5479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1500630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$200,000 ~ 0.55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471-03-00-031</a:t>
                      </a:r>
                      <a:b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3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1500631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$275,000 ~ 0.57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471-03-00-030</a:t>
                      </a:r>
                      <a:b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  <a:endParaRPr lang="en-US" sz="1400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 4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5491 N Rhett Ave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MLS# 1500632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$450,000 ~ 1.14 Acres</a:t>
                      </a: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TMS# 471-03-00-029/028/027</a:t>
                      </a:r>
                      <a:br>
                        <a:rPr 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</a:t>
                      </a:r>
                      <a:r>
                        <a:rPr lang="en-US" sz="1400" b="0" i="1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b="0" i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portion of -026)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8001000" y="6400800"/>
            <a:ext cx="7302383" cy="1527048"/>
            <a:chOff x="228600" y="6145106"/>
            <a:chExt cx="7302383" cy="1527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6146630"/>
              <a:ext cx="2032000" cy="152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" t="5881"/>
            <a:stretch/>
          </p:blipFill>
          <p:spPr>
            <a:xfrm>
              <a:off x="5486400" y="6145106"/>
              <a:ext cx="2044583" cy="1527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600" y="6146630"/>
              <a:ext cx="2032000" cy="1524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 rot="5400000">
            <a:off x="4016502" y="1679408"/>
            <a:ext cx="12971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RHETT AVE</a:t>
            </a:r>
            <a:endParaRPr lang="en-US" sz="16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1242296">
            <a:off x="1241083" y="1245595"/>
            <a:ext cx="11853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SUMNER AVE</a:t>
            </a:r>
            <a:endParaRPr lang="en-US" sz="14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islandconnectionnews.com/wp-content/uploads/2010/08/I-52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41816" cy="2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247103" y="3962400"/>
            <a:ext cx="254108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i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lines as highlighted are approximate</a:t>
            </a:r>
            <a:endParaRPr lang="en-US" sz="1000" i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7214" y="1143000"/>
            <a:ext cx="2200851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1,000,000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/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 &amp; 2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Houses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66708" y="4062679"/>
            <a:ext cx="0" cy="1874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0529641">
            <a:off x="1331084" y="6244966"/>
            <a:ext cx="25882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Under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Contract!</a:t>
            </a:r>
            <a:endParaRPr lang="en-US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529641">
            <a:off x="3853925" y="6244966"/>
            <a:ext cx="25882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Under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Contract!</a:t>
            </a:r>
            <a:endParaRPr lang="en-US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216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Stencil</vt:lpstr>
      <vt:lpstr>Office Theme</vt:lpstr>
      <vt:lpstr>N Rhett Ave, N Charleston, SC 29406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</cp:lastModifiedBy>
  <cp:revision>38</cp:revision>
  <dcterms:created xsi:type="dcterms:W3CDTF">2006-08-16T00:00:00Z</dcterms:created>
  <dcterms:modified xsi:type="dcterms:W3CDTF">2015-06-29T18:52:45Z</dcterms:modified>
</cp:coreProperties>
</file>