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628" y="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954B8-14D5-4A8A-8151-6E8181CA1BE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EED7-315B-4BAA-AFB3-4BA9D97B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8EED7-315B-4BAA-AFB3-4BA9D97B6D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3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8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7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9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7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4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0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hyperlink" Target="mailto:rwillisteam@gmail.com" TargetMode="External"/><Relationship Id="rId1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2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" y="457200"/>
            <a:ext cx="7772398" cy="381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2" y="4267200"/>
            <a:ext cx="7767320" cy="46320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N Rhett Ave, N Charleston, SC 29406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" y="7543800"/>
            <a:ext cx="7772400" cy="1524000"/>
          </a:xfrm>
        </p:spPr>
        <p:txBody>
          <a:bodyPr>
            <a:no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Location...Location...Location...It doesn't get any better than this for price...Location and Size. </a:t>
            </a:r>
            <a:r>
              <a:rPr lang="en-US" sz="1300" dirty="0" smtClean="0">
                <a:solidFill>
                  <a:schemeClr val="tx1"/>
                </a:solidFill>
              </a:rPr>
              <a:t>Some owner financing available. This </a:t>
            </a:r>
            <a:r>
              <a:rPr lang="en-US" sz="1300" dirty="0">
                <a:solidFill>
                  <a:schemeClr val="tx1"/>
                </a:solidFill>
              </a:rPr>
              <a:t>is a developer's dream!...Develop...Build to suit or simply hold and let the value increase. This property has a total of over 1,000 feet of road frontage on North </a:t>
            </a:r>
            <a:r>
              <a:rPr lang="en-US" sz="1300" dirty="0" smtClean="0">
                <a:solidFill>
                  <a:schemeClr val="tx1"/>
                </a:solidFill>
              </a:rPr>
              <a:t>Rhett, Sumner, </a:t>
            </a:r>
            <a:r>
              <a:rPr lang="en-US" sz="1300" dirty="0">
                <a:solidFill>
                  <a:schemeClr val="tx1"/>
                </a:solidFill>
              </a:rPr>
              <a:t>and </a:t>
            </a:r>
            <a:r>
              <a:rPr lang="en-US" sz="1300" dirty="0" smtClean="0">
                <a:solidFill>
                  <a:schemeClr val="tx1"/>
                </a:solidFill>
              </a:rPr>
              <a:t>Paulson </a:t>
            </a:r>
            <a:r>
              <a:rPr lang="en-US" sz="1300" dirty="0">
                <a:solidFill>
                  <a:schemeClr val="tx1"/>
                </a:solidFill>
              </a:rPr>
              <a:t>directly across from Seacoast </a:t>
            </a:r>
            <a:r>
              <a:rPr lang="en-US" sz="1300" dirty="0" smtClean="0">
                <a:solidFill>
                  <a:schemeClr val="tx1"/>
                </a:solidFill>
              </a:rPr>
              <a:t>Church at </a:t>
            </a:r>
            <a:r>
              <a:rPr lang="en-US" sz="1300" dirty="0">
                <a:solidFill>
                  <a:schemeClr val="tx1"/>
                </a:solidFill>
              </a:rPr>
              <a:t>the intersection of I-526 and </a:t>
            </a:r>
            <a:r>
              <a:rPr lang="en-US" sz="1300" dirty="0" smtClean="0">
                <a:solidFill>
                  <a:schemeClr val="tx1"/>
                </a:solidFill>
              </a:rPr>
              <a:t>N</a:t>
            </a:r>
            <a:r>
              <a:rPr lang="en-US" sz="1300" dirty="0">
                <a:solidFill>
                  <a:schemeClr val="tx1"/>
                </a:solidFill>
              </a:rPr>
              <a:t>. </a:t>
            </a:r>
            <a:r>
              <a:rPr lang="en-US" sz="1300" dirty="0" smtClean="0">
                <a:solidFill>
                  <a:schemeClr val="tx1"/>
                </a:solidFill>
              </a:rPr>
              <a:t>Rhett. </a:t>
            </a:r>
            <a:r>
              <a:rPr lang="en-US" sz="1300" dirty="0">
                <a:solidFill>
                  <a:schemeClr val="tx1"/>
                </a:solidFill>
              </a:rPr>
              <a:t>Where else can you find </a:t>
            </a:r>
            <a:r>
              <a:rPr lang="en-US" sz="1300" dirty="0" smtClean="0">
                <a:solidFill>
                  <a:schemeClr val="tx1"/>
                </a:solidFill>
              </a:rPr>
              <a:t>2.5 </a:t>
            </a:r>
            <a:r>
              <a:rPr lang="en-US" sz="1300" dirty="0">
                <a:solidFill>
                  <a:schemeClr val="tx1"/>
                </a:solidFill>
              </a:rPr>
              <a:t>acres at an interchange of I-526 for this </a:t>
            </a:r>
            <a:r>
              <a:rPr lang="en-US" sz="1300" dirty="0" smtClean="0">
                <a:solidFill>
                  <a:schemeClr val="tx1"/>
                </a:solidFill>
              </a:rPr>
              <a:t>price? </a:t>
            </a:r>
            <a:r>
              <a:rPr lang="en-US" sz="1300" dirty="0">
                <a:solidFill>
                  <a:schemeClr val="tx1"/>
                </a:solidFill>
              </a:rPr>
              <a:t>This property can be subdivided and consists of both </a:t>
            </a:r>
            <a:r>
              <a:rPr lang="en-US" sz="1300" dirty="0" smtClean="0">
                <a:solidFill>
                  <a:schemeClr val="tx1"/>
                </a:solidFill>
              </a:rPr>
              <a:t>B-1 </a:t>
            </a:r>
            <a:r>
              <a:rPr lang="en-US" sz="1300" dirty="0">
                <a:solidFill>
                  <a:schemeClr val="tx1"/>
                </a:solidFill>
              </a:rPr>
              <a:t>and B-2 zoned </a:t>
            </a:r>
            <a:r>
              <a:rPr lang="en-US" sz="1300" dirty="0" smtClean="0">
                <a:solidFill>
                  <a:schemeClr val="tx1"/>
                </a:solidFill>
              </a:rPr>
              <a:t>property. </a:t>
            </a:r>
            <a:r>
              <a:rPr lang="en-US" sz="1300" dirty="0">
                <a:solidFill>
                  <a:schemeClr val="tx1"/>
                </a:solidFill>
              </a:rPr>
              <a:t>(Includes </a:t>
            </a:r>
            <a:r>
              <a:rPr lang="en-US" sz="1300" dirty="0" smtClean="0">
                <a:solidFill>
                  <a:schemeClr val="tx1"/>
                </a:solidFill>
              </a:rPr>
              <a:t>7 </a:t>
            </a:r>
            <a:r>
              <a:rPr lang="en-US" sz="1300" dirty="0">
                <a:solidFill>
                  <a:schemeClr val="tx1"/>
                </a:solidFill>
              </a:rPr>
              <a:t>separate TMS#</a:t>
            </a:r>
            <a:r>
              <a:rPr lang="en-US" sz="1300" dirty="0" smtClean="0">
                <a:solidFill>
                  <a:schemeClr val="tx1"/>
                </a:solidFill>
              </a:rPr>
              <a:t>'s which totals over 2.5 acres)... </a:t>
            </a:r>
            <a:r>
              <a:rPr lang="en-US" sz="1300" dirty="0">
                <a:solidFill>
                  <a:schemeClr val="tx1"/>
                </a:solidFill>
              </a:rPr>
              <a:t>Property includes </a:t>
            </a:r>
            <a:r>
              <a:rPr lang="en-US" sz="1300" dirty="0" smtClean="0">
                <a:solidFill>
                  <a:schemeClr val="tx1"/>
                </a:solidFill>
              </a:rPr>
              <a:t>a </a:t>
            </a:r>
            <a:r>
              <a:rPr lang="en-US" sz="1300" dirty="0">
                <a:solidFill>
                  <a:schemeClr val="tx1"/>
                </a:solidFill>
              </a:rPr>
              <a:t>separate </a:t>
            </a:r>
            <a:r>
              <a:rPr lang="en-US" sz="1300" dirty="0" smtClean="0">
                <a:solidFill>
                  <a:schemeClr val="tx1"/>
                </a:solidFill>
              </a:rPr>
              <a:t>house </a:t>
            </a:r>
            <a:r>
              <a:rPr lang="en-US" sz="1300" dirty="0">
                <a:solidFill>
                  <a:schemeClr val="tx1"/>
                </a:solidFill>
              </a:rPr>
              <a:t>and a 1900 sq. ft. </a:t>
            </a:r>
            <a:r>
              <a:rPr lang="en-US" sz="1300" dirty="0" smtClean="0">
                <a:solidFill>
                  <a:schemeClr val="tx1"/>
                </a:solidFill>
              </a:rPr>
              <a:t>warehouse…</a:t>
            </a:r>
            <a:r>
              <a:rPr lang="en-US" sz="1300" b="1" i="1" dirty="0" smtClean="0">
                <a:solidFill>
                  <a:schemeClr val="tx1"/>
                </a:solidFill>
              </a:rPr>
              <a:t>MOTIVATED SELLER!</a:t>
            </a:r>
            <a:endParaRPr lang="en-US" sz="1300" b="1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2241628"/>
            <a:ext cx="2560320" cy="192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3800" y="1841500"/>
            <a:ext cx="1524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6145106"/>
            <a:ext cx="15240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7312661"/>
            <a:ext cx="15240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790" y="1841500"/>
            <a:ext cx="15240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4525" y="4276481"/>
            <a:ext cx="2561449" cy="19210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4977553"/>
            <a:ext cx="15240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636" y="4297224"/>
            <a:ext cx="2559192" cy="19193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40324" y="4038600"/>
            <a:ext cx="3042919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 smtClean="0"/>
              <a:t>MLS</a:t>
            </a:r>
            <a:r>
              <a:rPr lang="en-US" sz="2800" dirty="0"/>
              <a:t># </a:t>
            </a:r>
            <a:r>
              <a:rPr lang="en-US" sz="2800" dirty="0" smtClean="0"/>
              <a:t>1414148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13,300 sq. ft.</a:t>
            </a:r>
            <a:endParaRPr lang="en-US" i="1" dirty="0"/>
          </a:p>
        </p:txBody>
      </p:sp>
      <p:sp>
        <p:nvSpPr>
          <p:cNvPr id="14" name="Rectangle 13"/>
          <p:cNvSpPr/>
          <p:nvPr/>
        </p:nvSpPr>
        <p:spPr>
          <a:xfrm>
            <a:off x="2540" y="8995827"/>
            <a:ext cx="7772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Rick Willis </a:t>
            </a:r>
            <a:endParaRPr lang="en-US" sz="2400" b="1" dirty="0" smtClean="0"/>
          </a:p>
          <a:p>
            <a:pPr algn="ctr"/>
            <a:r>
              <a:rPr lang="en-US" sz="1400" dirty="0" smtClean="0"/>
              <a:t>843-327-3017 </a:t>
            </a:r>
            <a:endParaRPr lang="en-US" sz="1400" dirty="0"/>
          </a:p>
          <a:p>
            <a:pPr algn="ctr"/>
            <a:r>
              <a:rPr lang="en-US" sz="1400" dirty="0" smtClean="0">
                <a:hlinkClick r:id="rId12"/>
              </a:rPr>
              <a:t>Rick@RickWillis.com</a:t>
            </a:r>
            <a:endParaRPr lang="en-US" sz="1400" dirty="0" smtClean="0"/>
          </a:p>
          <a:p>
            <a:pPr algn="ctr"/>
            <a:r>
              <a:rPr lang="en-US" sz="1200" dirty="0"/>
              <a:t>The Group, LLC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-2540" y="0"/>
            <a:ext cx="7772400" cy="89255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DEVELOPER'S DREAM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I-526 &amp; NORTH RHETT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Lots –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2.5 Total Acres</a:t>
            </a:r>
            <a:endParaRPr 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5" t="24028" r="35105" b="18784"/>
          <a:stretch/>
        </p:blipFill>
        <p:spPr bwMode="auto">
          <a:xfrm>
            <a:off x="10820400" y="806375"/>
            <a:ext cx="2561449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727960" y="8388358"/>
            <a:ext cx="2560320" cy="191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240324" y="5634457"/>
            <a:ext cx="38862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Sale - $895,000 | Lease - $6,000/Mo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758352"/>
              </p:ext>
            </p:extLst>
          </p:nvPr>
        </p:nvGraphicFramePr>
        <p:xfrm>
          <a:off x="1295702" y="4724400"/>
          <a:ext cx="5181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 1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5469 N Rhett Ave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MLS# 1500629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 &amp;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Warehouse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$450,000 ~ 0.80 Acres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TMS# 471-03-00-092/093</a:t>
                      </a:r>
                      <a:endParaRPr lang="en-US" sz="14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 2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5479 N Rhett Ave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MLS# 1500630</a:t>
                      </a:r>
                    </a:p>
                    <a:p>
                      <a:pPr algn="ctr"/>
                      <a:r>
                        <a:rPr lang="en-US" sz="1400" b="0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$250,000 </a:t>
                      </a:r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 0.55 Acres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TMS# 471-03-00-031</a:t>
                      </a:r>
                      <a:b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(and</a:t>
                      </a:r>
                      <a:r>
                        <a:rPr lang="en-US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portion of -026)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u="sng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 3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5481 N Rhett Ave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MLS# 1500631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$275,000 ~ 0.57 Acres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TMS# 471-03-00-030</a:t>
                      </a:r>
                      <a:br>
                        <a:rPr lang="en-US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i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(and</a:t>
                      </a:r>
                      <a:r>
                        <a:rPr lang="en-US" sz="1400" b="0" i="1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en-US" sz="1400" b="0" i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portion of -026)</a:t>
                      </a:r>
                      <a:endParaRPr lang="en-US" sz="1400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 4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5491 N Rhett Ave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MLS# 1500632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$495,000 ~ 1.14 Acres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TMS# 471-03-00-029/028/027</a:t>
                      </a:r>
                      <a:b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(and</a:t>
                      </a:r>
                      <a:r>
                        <a:rPr lang="en-US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portion of -026)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8001000" y="6400800"/>
            <a:ext cx="7302383" cy="1527048"/>
            <a:chOff x="228600" y="6145106"/>
            <a:chExt cx="7302383" cy="15270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00" y="6146630"/>
              <a:ext cx="2032000" cy="1524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2" t="5881"/>
            <a:stretch/>
          </p:blipFill>
          <p:spPr>
            <a:xfrm>
              <a:off x="5486400" y="6145106"/>
              <a:ext cx="2044583" cy="15270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8600" y="6146630"/>
              <a:ext cx="2032000" cy="152400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 rot="5400000">
            <a:off x="4016502" y="1679408"/>
            <a:ext cx="129715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RHETT AVE</a:t>
            </a:r>
            <a:endParaRPr lang="en-US" sz="1600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21242296">
            <a:off x="1241083" y="1245595"/>
            <a:ext cx="118532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SUMNER AVE</a:t>
            </a:r>
            <a:endParaRPr lang="en-US" sz="1400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ttp://islandconnectionnews.com/wp-content/uploads/2010/08/I-526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341816" cy="2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247103" y="3962400"/>
            <a:ext cx="2541081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i="1" cap="none" spc="0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 lines as highlighted are approximate</a:t>
            </a:r>
            <a:endParaRPr lang="en-US" sz="1000" i="1" cap="none" spc="0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17214" y="1143000"/>
            <a:ext cx="2200851" cy="830997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1,100,000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Lots 1,2, &amp; 4 / 2.5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Acres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Warehouse &amp; 2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Houses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66708" y="4062679"/>
            <a:ext cx="0" cy="1874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20529641">
            <a:off x="1331084" y="6398855"/>
            <a:ext cx="25882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tencil" panose="040409050D0802020404" pitchFamily="82" charset="0"/>
              </a:rPr>
              <a:t>SOLD!</a:t>
            </a:r>
            <a:endParaRPr lang="en-US" sz="4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31" name="Rectangle 30"/>
          <p:cNvSpPr/>
          <p:nvPr/>
        </p:nvSpPr>
        <p:spPr>
          <a:xfrm rot="20529641">
            <a:off x="8287045" y="2606860"/>
            <a:ext cx="25882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tencil" panose="040409050D0802020404" pitchFamily="82" charset="0"/>
              </a:rPr>
              <a:t>Under</a:t>
            </a:r>
          </a:p>
          <a:p>
            <a:pPr algn="ctr"/>
            <a:r>
              <a:rPr lang="en-US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tencil" panose="040409050D0802020404" pitchFamily="82" charset="0"/>
              </a:rPr>
              <a:t>Contract!</a:t>
            </a:r>
            <a:endParaRPr lang="en-US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217</Words>
  <Application>Microsoft Office PowerPoint</Application>
  <PresentationFormat>Custom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Stencil</vt:lpstr>
      <vt:lpstr>Office Theme</vt:lpstr>
      <vt:lpstr>N Rhett Ave, N Charleston, SC 29406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1510 Hwy 17 N MLS# 1414766 $1,575,000 8,593 SqFt</dc:title>
  <dc:creator>CVH360</dc:creator>
  <cp:lastModifiedBy>A. Thomas Price</cp:lastModifiedBy>
  <cp:revision>43</cp:revision>
  <dcterms:created xsi:type="dcterms:W3CDTF">2006-08-16T00:00:00Z</dcterms:created>
  <dcterms:modified xsi:type="dcterms:W3CDTF">2015-11-17T15:05:11Z</dcterms:modified>
</cp:coreProperties>
</file>