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B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914" y="90"/>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7/22/2016</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76600" y="1447800"/>
            <a:ext cx="3136347" cy="2089592"/>
          </a:xfrm>
          <a:prstGeom prst="plaque">
            <a:avLst>
              <a:gd name="adj" fmla="val 8711"/>
            </a:avLst>
          </a:prstGeom>
          <a:noFill/>
          <a:ln w="50800" cmpd="thinThick">
            <a:noFill/>
            <a:round/>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66699" y="559625"/>
            <a:ext cx="6781800" cy="3694750"/>
          </a:xfrm>
          <a:gradFill>
            <a:gsLst>
              <a:gs pos="0">
                <a:schemeClr val="bg1"/>
              </a:gs>
              <a:gs pos="50000">
                <a:schemeClr val="bg1">
                  <a:alpha val="50000"/>
                </a:schemeClr>
              </a:gs>
              <a:gs pos="100000">
                <a:schemeClr val="accent1">
                  <a:tint val="23500"/>
                  <a:satMod val="160000"/>
                  <a:alpha val="0"/>
                </a:schemeClr>
              </a:gs>
            </a:gsLst>
            <a:lin ang="5400000" scaled="0"/>
          </a:gradFill>
        </p:spPr>
        <p:txBody>
          <a:bodyPr>
            <a:normAutofit fontScale="90000"/>
          </a:bodyPr>
          <a:lstStyle/>
          <a:p>
            <a:r>
              <a:rPr lang="en-US" sz="2000" dirty="0">
                <a:solidFill>
                  <a:schemeClr val="bg1">
                    <a:lumMod val="50000"/>
                  </a:schemeClr>
                </a:solidFill>
                <a:latin typeface="Times New Roman" panose="02020603050405020304" pitchFamily="18" charset="0"/>
                <a:cs typeface="Times New Roman" panose="02020603050405020304" pitchFamily="18" charset="0"/>
              </a:rPr>
              <a:t>Charleston Property Experts is looking to hire 2-3 smart, driven and talented real estate professionals with a deep knowledge of the market.  We are interested in new or experienced real estate agents looking to increase their production.  Our business is growing faster than we can handle and we have an excess amount of leads to share.  If you are ambitious and team oriented then we want to talk to you!  If you are interested reply via email and answer the following questions:</a:t>
            </a:r>
            <a:br>
              <a:rPr lang="en-US" sz="2000" dirty="0">
                <a:solidFill>
                  <a:schemeClr val="bg1">
                    <a:lumMod val="50000"/>
                  </a:schemeClr>
                </a:solidFill>
                <a:latin typeface="Times New Roman" panose="02020603050405020304" pitchFamily="18" charset="0"/>
                <a:cs typeface="Times New Roman" panose="02020603050405020304" pitchFamily="18" charset="0"/>
              </a:rPr>
            </a:br>
            <a:r>
              <a:rPr lang="en-US" sz="2000" dirty="0">
                <a:solidFill>
                  <a:schemeClr val="bg1">
                    <a:lumMod val="50000"/>
                  </a:schemeClr>
                </a:solidFill>
                <a:latin typeface="Times New Roman" panose="02020603050405020304" pitchFamily="18" charset="0"/>
                <a:cs typeface="Times New Roman" panose="02020603050405020304" pitchFamily="18" charset="0"/>
              </a:rPr>
              <a:t> </a:t>
            </a:r>
            <a:br>
              <a:rPr lang="en-US" sz="2000" dirty="0">
                <a:solidFill>
                  <a:schemeClr val="bg1">
                    <a:lumMod val="50000"/>
                  </a:schemeClr>
                </a:solidFill>
                <a:latin typeface="Times New Roman" panose="02020603050405020304" pitchFamily="18" charset="0"/>
                <a:cs typeface="Times New Roman" panose="02020603050405020304" pitchFamily="18" charset="0"/>
              </a:rPr>
            </a:br>
            <a:r>
              <a:rPr lang="en-US" sz="2000" dirty="0">
                <a:solidFill>
                  <a:schemeClr val="bg1">
                    <a:lumMod val="50000"/>
                  </a:schemeClr>
                </a:solidFill>
                <a:latin typeface="Times New Roman" panose="02020603050405020304" pitchFamily="18" charset="0"/>
                <a:cs typeface="Times New Roman" panose="02020603050405020304" pitchFamily="18" charset="0"/>
              </a:rPr>
              <a:t>How many years in the business?</a:t>
            </a:r>
            <a:br>
              <a:rPr lang="en-US" sz="2000" dirty="0">
                <a:solidFill>
                  <a:schemeClr val="bg1">
                    <a:lumMod val="50000"/>
                  </a:schemeClr>
                </a:solidFill>
                <a:latin typeface="Times New Roman" panose="02020603050405020304" pitchFamily="18" charset="0"/>
                <a:cs typeface="Times New Roman" panose="02020603050405020304" pitchFamily="18" charset="0"/>
              </a:rPr>
            </a:br>
            <a:r>
              <a:rPr lang="en-US" sz="2000" dirty="0">
                <a:solidFill>
                  <a:schemeClr val="bg1">
                    <a:lumMod val="50000"/>
                  </a:schemeClr>
                </a:solidFill>
                <a:latin typeface="Times New Roman" panose="02020603050405020304" pitchFamily="18" charset="0"/>
                <a:cs typeface="Times New Roman" panose="02020603050405020304" pitchFamily="18" charset="0"/>
              </a:rPr>
              <a:t> </a:t>
            </a:r>
            <a:br>
              <a:rPr lang="en-US" sz="2000" dirty="0">
                <a:solidFill>
                  <a:schemeClr val="bg1">
                    <a:lumMod val="50000"/>
                  </a:schemeClr>
                </a:solidFill>
                <a:latin typeface="Times New Roman" panose="02020603050405020304" pitchFamily="18" charset="0"/>
                <a:cs typeface="Times New Roman" panose="02020603050405020304" pitchFamily="18" charset="0"/>
              </a:rPr>
            </a:br>
            <a:r>
              <a:rPr lang="en-US" sz="2000" dirty="0">
                <a:solidFill>
                  <a:schemeClr val="bg1">
                    <a:lumMod val="50000"/>
                  </a:schemeClr>
                </a:solidFill>
                <a:latin typeface="Times New Roman" panose="02020603050405020304" pitchFamily="18" charset="0"/>
                <a:cs typeface="Times New Roman" panose="02020603050405020304" pitchFamily="18" charset="0"/>
              </a:rPr>
              <a:t>Current </a:t>
            </a:r>
            <a:r>
              <a:rPr lang="en-US" sz="2000" dirty="0" err="1">
                <a:solidFill>
                  <a:schemeClr val="bg1">
                    <a:lumMod val="50000"/>
                  </a:schemeClr>
                </a:solidFill>
                <a:latin typeface="Times New Roman" panose="02020603050405020304" pitchFamily="18" charset="0"/>
                <a:cs typeface="Times New Roman" panose="02020603050405020304" pitchFamily="18" charset="0"/>
              </a:rPr>
              <a:t>ytd</a:t>
            </a:r>
            <a:r>
              <a:rPr lang="en-US" sz="2000" dirty="0">
                <a:solidFill>
                  <a:schemeClr val="bg1">
                    <a:lumMod val="50000"/>
                  </a:schemeClr>
                </a:solidFill>
                <a:latin typeface="Times New Roman" panose="02020603050405020304" pitchFamily="18" charset="0"/>
                <a:cs typeface="Times New Roman" panose="02020603050405020304" pitchFamily="18" charset="0"/>
              </a:rPr>
              <a:t> closings? Specify how many buyer and seller.</a:t>
            </a:r>
            <a:br>
              <a:rPr lang="en-US" sz="2000" dirty="0">
                <a:solidFill>
                  <a:schemeClr val="bg1">
                    <a:lumMod val="50000"/>
                  </a:schemeClr>
                </a:solidFill>
                <a:latin typeface="Times New Roman" panose="02020603050405020304" pitchFamily="18" charset="0"/>
                <a:cs typeface="Times New Roman" panose="02020603050405020304" pitchFamily="18" charset="0"/>
              </a:rPr>
            </a:br>
            <a:r>
              <a:rPr lang="en-US" sz="2000" dirty="0">
                <a:solidFill>
                  <a:schemeClr val="bg1">
                    <a:lumMod val="50000"/>
                  </a:schemeClr>
                </a:solidFill>
                <a:latin typeface="Times New Roman" panose="02020603050405020304" pitchFamily="18" charset="0"/>
                <a:cs typeface="Times New Roman" panose="02020603050405020304" pitchFamily="18" charset="0"/>
              </a:rPr>
              <a:t> </a:t>
            </a:r>
            <a:br>
              <a:rPr lang="en-US" sz="2000" dirty="0">
                <a:solidFill>
                  <a:schemeClr val="bg1">
                    <a:lumMod val="50000"/>
                  </a:schemeClr>
                </a:solidFill>
                <a:latin typeface="Times New Roman" panose="02020603050405020304" pitchFamily="18" charset="0"/>
                <a:cs typeface="Times New Roman" panose="02020603050405020304" pitchFamily="18" charset="0"/>
              </a:rPr>
            </a:br>
            <a:r>
              <a:rPr lang="en-US" sz="2000" dirty="0">
                <a:solidFill>
                  <a:schemeClr val="bg1">
                    <a:lumMod val="50000"/>
                  </a:schemeClr>
                </a:solidFill>
                <a:latin typeface="Times New Roman" panose="02020603050405020304" pitchFamily="18" charset="0"/>
                <a:cs typeface="Times New Roman" panose="02020603050405020304" pitchFamily="18" charset="0"/>
              </a:rPr>
              <a:t>What is your 2017 transaction goals?</a:t>
            </a:r>
            <a:endParaRPr lang="en-US" sz="1800" dirty="0">
              <a:solidFill>
                <a:schemeClr val="bg1">
                  <a:lumMod val="50000"/>
                </a:schemeClr>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0" y="0"/>
            <a:ext cx="7315199" cy="497172"/>
          </a:xfrm>
          <a:prstGeom prst="rect">
            <a:avLst/>
          </a:prstGeom>
        </p:spPr>
        <p:txBody>
          <a:bodyPr wrap="square" lIns="65645" tIns="32822" rIns="65645" bIns="32822">
            <a:spAutoFit/>
          </a:bodyPr>
          <a:lstStyle/>
          <a:p>
            <a:pPr algn="ctr"/>
            <a:r>
              <a:rPr lang="en-US" sz="2800" b="1" dirty="0">
                <a:solidFill>
                  <a:srgbClr val="7AB71D"/>
                </a:solidFill>
                <a:latin typeface="Times New Roman" panose="02020603050405020304" pitchFamily="18" charset="0"/>
                <a:cs typeface="Times New Roman" panose="02020603050405020304" pitchFamily="18" charset="0"/>
              </a:rPr>
              <a:t>Need More Leads?</a:t>
            </a:r>
          </a:p>
        </p:txBody>
      </p:sp>
      <p:sp>
        <p:nvSpPr>
          <p:cNvPr id="14" name="Rectangle 13"/>
          <p:cNvSpPr/>
          <p:nvPr/>
        </p:nvSpPr>
        <p:spPr>
          <a:xfrm>
            <a:off x="4323080" y="4470737"/>
            <a:ext cx="2992120" cy="954107"/>
          </a:xfrm>
          <a:prstGeom prst="rect">
            <a:avLst/>
          </a:prstGeom>
        </p:spPr>
        <p:txBody>
          <a:bodyPr wrap="square">
            <a:spAutoFit/>
          </a:bodyPr>
          <a:lstStyle/>
          <a:p>
            <a:pPr algn="r"/>
            <a:r>
              <a:rPr lang="en-US" dirty="0">
                <a:solidFill>
                  <a:schemeClr val="bg1">
                    <a:lumMod val="50000"/>
                  </a:schemeClr>
                </a:solidFill>
              </a:rPr>
              <a:t>The </a:t>
            </a:r>
            <a:r>
              <a:rPr lang="en-US" dirty="0" err="1">
                <a:solidFill>
                  <a:schemeClr val="bg1">
                    <a:lumMod val="50000"/>
                  </a:schemeClr>
                </a:solidFill>
              </a:rPr>
              <a:t>D'Elia</a:t>
            </a:r>
            <a:r>
              <a:rPr lang="en-US" dirty="0">
                <a:solidFill>
                  <a:schemeClr val="bg1">
                    <a:lumMod val="50000"/>
                  </a:schemeClr>
                </a:solidFill>
              </a:rPr>
              <a:t> Group</a:t>
            </a:r>
          </a:p>
          <a:p>
            <a:pPr algn="r"/>
            <a:r>
              <a:rPr lang="en-US" dirty="0">
                <a:solidFill>
                  <a:schemeClr val="bg1">
                    <a:lumMod val="50000"/>
                  </a:schemeClr>
                </a:solidFill>
              </a:rPr>
              <a:t>843-352-2124</a:t>
            </a:r>
          </a:p>
          <a:p>
            <a:pPr algn="r"/>
            <a:r>
              <a:rPr lang="en-US" dirty="0">
                <a:solidFill>
                  <a:schemeClr val="bg1">
                    <a:lumMod val="50000"/>
                  </a:schemeClr>
                </a:solidFill>
              </a:rPr>
              <a:t>bdelia@mycharlestonproperty.com</a:t>
            </a:r>
          </a:p>
          <a:p>
            <a:pPr algn="r"/>
            <a:r>
              <a:rPr lang="en-US" dirty="0">
                <a:solidFill>
                  <a:schemeClr val="bg1">
                    <a:lumMod val="50000"/>
                  </a:schemeClr>
                </a:solidFill>
              </a:rPr>
              <a:t>www.findhomesincharlestonarea.com</a:t>
            </a:r>
            <a:endParaRPr lang="en-US" sz="1400" dirty="0">
              <a:solidFill>
                <a:schemeClr val="bg1">
                  <a:lumMod val="50000"/>
                </a:schemeClr>
              </a:solidFill>
            </a:endParaRPr>
          </a:p>
        </p:txBody>
      </p:sp>
      <p:pic>
        <p:nvPicPr>
          <p:cNvPr id="15"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4254375"/>
            <a:ext cx="681111" cy="1029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4744619"/>
            <a:ext cx="3154101" cy="5391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98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Charleston Property Experts is looking to hire 2-3 smart, driven and talented real estate professionals with a deep knowledge of the market.  We are interested in new or experienced real estate agents looking to increase their production.  Our business is growing faster than we can handle and we have an excess amount of leads to share.  If you are ambitious and team oriented then we want to talk to you!  If you are interested reply via email and answer the following questions:   How many years in the business?   Current ytd closings? Specify how many buyer and seller.   What is your 2017 transaction goals?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22</cp:revision>
  <dcterms:created xsi:type="dcterms:W3CDTF">2006-08-16T00:00:00Z</dcterms:created>
  <dcterms:modified xsi:type="dcterms:W3CDTF">2016-07-23T01:37:08Z</dcterms:modified>
</cp:coreProperties>
</file>