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E52"/>
    <a:srgbClr val="8497B0"/>
    <a:srgbClr val="E6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4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1CBA-21E7-4C7E-9EEC-B7CB974F9564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bluewingproperties.com/land/new-farm/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vimeo.com/95415990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61437C-8206-4AE9-B0C4-290EDEC4A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897625"/>
            <a:ext cx="8229600" cy="316077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Farm is a 114-acre Williamsburg County game haven located in the heart of the Dutch Neck Road neighborhood between Salters, Kingstree, and Black River.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tract has three cultivated food plots with deer feeders and stands, a simple road system, multiple gated entrances, and varying aged stands of pine, hardwood, upland, and bottomland. Three huge, well-managed properties border this farm, yielding a consistent flow of quality deer and plenty of turkeys.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1.5 hours from Charleston or the Waccamaw Neck and very close to Cooper’s Store or Kingstree, it’s a proven place for a quiet getaway that will always produce protein.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TOUR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PROPERTY WEBSITE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426D87-521C-47A7-B993-5F6F52F02CA6}"/>
              </a:ext>
            </a:extLst>
          </p:cNvPr>
          <p:cNvSpPr/>
          <p:nvPr/>
        </p:nvSpPr>
        <p:spPr>
          <a:xfrm>
            <a:off x="1307054" y="6065912"/>
            <a:ext cx="5615492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18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New Farm</a:t>
            </a:r>
          </a:p>
          <a:p>
            <a:pPr algn="ctr"/>
            <a:r>
              <a:rPr lang="nn-NO" sz="1694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WILLIAMSBURG COUNTY, SC | $490,000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01BBC2-7E5F-4148-BD6D-704A8AB6B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4622720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C80088-72A2-4A72-BF60-C7DE57A98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187" y="4632823"/>
            <a:ext cx="1911185" cy="1280345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A0BD6F-4C06-4497-8073-4BFA6B761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757" y="4632823"/>
            <a:ext cx="1707125" cy="1280344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B30983-F7CA-41C6-A713-323F58347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" b="7913"/>
          <a:stretch/>
        </p:blipFill>
        <p:spPr>
          <a:xfrm>
            <a:off x="0" y="4632823"/>
            <a:ext cx="2279803" cy="1280343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13F174-7C94-43C0-BB1B-26769B8EF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0266" y="4632823"/>
            <a:ext cx="2279334" cy="1280345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AEF4B-D3B3-4BC7-ACD2-05D55173B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248"/>
            <a:ext cx="983338" cy="785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8947EA-C003-4B5C-B425-C93F3BDE0291}"/>
              </a:ext>
            </a:extLst>
          </p:cNvPr>
          <p:cNvSpPr/>
          <p:nvPr/>
        </p:nvSpPr>
        <p:spPr>
          <a:xfrm>
            <a:off x="3926990" y="0"/>
            <a:ext cx="43026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93E52"/>
                </a:solidFill>
                <a:latin typeface="Copperplate Gothic Bold" panose="020E0705020206020404" pitchFamily="34" charset="0"/>
              </a:rPr>
              <a:t>DOUGLAS CUTTING</a:t>
            </a:r>
          </a:p>
          <a:p>
            <a:pPr algn="r"/>
            <a:r>
              <a:rPr lang="en-US" sz="1200" dirty="0">
                <a:solidFill>
                  <a:srgbClr val="093E52"/>
                </a:solidFill>
                <a:latin typeface="Copperplate Gothic Light" panose="020E0507020206020404" pitchFamily="34" charset="0"/>
              </a:rPr>
              <a:t>(843) 534-3911</a:t>
            </a:r>
          </a:p>
          <a:p>
            <a:pPr algn="r"/>
            <a:r>
              <a:rPr lang="en-US" sz="1200" dirty="0">
                <a:solidFill>
                  <a:srgbClr val="093E52"/>
                </a:solidFill>
                <a:latin typeface="Copperplate Gothic Light" panose="020E0507020206020404" pitchFamily="34" charset="0"/>
              </a:rPr>
              <a:t>dcutting@bluewingproperties.com</a:t>
            </a:r>
          </a:p>
          <a:p>
            <a:pPr algn="r"/>
            <a:r>
              <a:rPr lang="en-US" sz="1200" dirty="0">
                <a:solidFill>
                  <a:srgbClr val="093E52"/>
                </a:solidFill>
                <a:latin typeface="Copperplate Gothic Light" panose="020E0507020206020404" pitchFamily="34" charset="0"/>
              </a:rPr>
              <a:t>bluewingproperties.com</a:t>
            </a:r>
          </a:p>
        </p:txBody>
      </p:sp>
    </p:spTree>
    <p:extLst>
      <p:ext uri="{BB962C8B-B14F-4D97-AF65-F5344CB8AC3E}">
        <p14:creationId xmlns:p14="http://schemas.microsoft.com/office/powerpoint/2010/main" val="30599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145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Copperplate Gothic Bold</vt:lpstr>
      <vt:lpstr>Copperplate Gothic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27</cp:revision>
  <dcterms:created xsi:type="dcterms:W3CDTF">2018-07-10T20:03:41Z</dcterms:created>
  <dcterms:modified xsi:type="dcterms:W3CDTF">2024-06-27T18:36:16Z</dcterms:modified>
</cp:coreProperties>
</file>