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1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91200" y="4876800"/>
            <a:ext cx="3352800" cy="1981200"/>
          </a:xfrm>
        </p:spPr>
        <p:txBody>
          <a:bodyPr>
            <a:noAutofit/>
          </a:bodyPr>
          <a:lstStyle/>
          <a:p>
            <a:pPr algn="r"/>
            <a:r>
              <a:rPr lang="en-US" sz="2400" b="1" dirty="0"/>
              <a:t>William S. Smith, Broker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Hartnett Realty Co., Inc.</a:t>
            </a:r>
            <a:br>
              <a:rPr lang="en-US" sz="1800" dirty="0"/>
            </a:br>
            <a:r>
              <a:rPr lang="en-US" sz="1800" dirty="0"/>
              <a:t>134 Meeting St, Chas, SC 29401</a:t>
            </a:r>
            <a:br>
              <a:rPr lang="en-US" sz="1800" dirty="0"/>
            </a:br>
            <a:r>
              <a:rPr lang="en-US" sz="1800" dirty="0"/>
              <a:t>wssmith@hartnettrealty.com</a:t>
            </a:r>
            <a:br>
              <a:rPr lang="en-US" sz="1800" dirty="0"/>
            </a:br>
            <a:r>
              <a:rPr lang="en-US" sz="1800" dirty="0"/>
              <a:t>(843) 723-7222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844142"/>
            <a:ext cx="5867400" cy="2013857"/>
          </a:xfrm>
        </p:spPr>
        <p:txBody>
          <a:bodyPr anchor="ctr">
            <a:normAutofit/>
          </a:bodyPr>
          <a:lstStyle/>
          <a:p>
            <a:r>
              <a:rPr lang="en-US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Oak </a:t>
            </a:r>
            <a:r>
              <a:rPr lang="en-US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Island </a:t>
            </a:r>
            <a:r>
              <a:rPr lang="en-US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 - James </a:t>
            </a:r>
            <a:r>
              <a:rPr lang="en-US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Island, </a:t>
            </a:r>
            <a:r>
              <a:rPr lang="en-US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</a:t>
            </a:r>
          </a:p>
          <a:p>
            <a:r>
              <a:rPr lang="en-US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$175,000 - MLS</a:t>
            </a:r>
            <a:r>
              <a:rPr lang="en-US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1320390</a:t>
            </a:r>
            <a:endParaRPr lang="en-US" sz="1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600" dirty="0"/>
              <a:t>Oak Island Drive is parallel to and a very short drive to Folly Beach. This is a beautiful corner lot one block from the marsh facing Folly. Pastoral setting with lovely homes and ocean breezes. The owner is willing to consider some form of seller-financing for appropriate buyers.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7" t="2210" b="4972"/>
          <a:stretch/>
        </p:blipFill>
        <p:spPr>
          <a:xfrm>
            <a:off x="0" y="0"/>
            <a:ext cx="6923314" cy="4876800"/>
          </a:xfrm>
          <a:prstGeom prst="rect">
            <a:avLst/>
          </a:prstGeom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543" y="3276600"/>
            <a:ext cx="2133600" cy="1600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543" y="0"/>
            <a:ext cx="2133600" cy="1600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543" y="1638300"/>
            <a:ext cx="2133600" cy="16002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5" t="1136" r="2045" b="37274"/>
          <a:stretch/>
        </p:blipFill>
        <p:spPr>
          <a:xfrm>
            <a:off x="152399" y="3438958"/>
            <a:ext cx="2648239" cy="127548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0" y="30952"/>
            <a:ext cx="6923314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FF00"/>
                </a:solidFill>
                <a:effectLst>
                  <a:outerShdw blurRad="50800" dist="25400" dir="5400000" algn="t" rotWithShape="0">
                    <a:schemeClr val="bg2">
                      <a:lumMod val="25000"/>
                      <a:alpha val="71000"/>
                    </a:schemeClr>
                  </a:outerShdw>
                </a:effectLst>
                <a:latin typeface="+mj-lt"/>
              </a:rPr>
              <a:t>Beautiful Residential Building </a:t>
            </a:r>
            <a:r>
              <a:rPr lang="en-US" sz="32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FF00"/>
                </a:solidFill>
                <a:effectLst>
                  <a:outerShdw blurRad="50800" dist="25400" dir="5400000" algn="t" rotWithShape="0">
                    <a:schemeClr val="bg2">
                      <a:lumMod val="25000"/>
                      <a:alpha val="71000"/>
                    </a:schemeClr>
                  </a:outerShdw>
                </a:effectLst>
                <a:latin typeface="+mj-lt"/>
              </a:rPr>
              <a:t>Lot</a:t>
            </a:r>
            <a:br>
              <a:rPr lang="en-US" sz="32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FF00"/>
                </a:solidFill>
                <a:effectLst>
                  <a:outerShdw blurRad="50800" dist="25400" dir="5400000" algn="t" rotWithShape="0">
                    <a:schemeClr val="bg2">
                      <a:lumMod val="25000"/>
                      <a:alpha val="71000"/>
                    </a:schemeClr>
                  </a:outerShdw>
                </a:effectLst>
                <a:latin typeface="+mj-lt"/>
              </a:rPr>
            </a:br>
            <a:r>
              <a:rPr lang="en-US" sz="32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FF00"/>
                </a:solidFill>
                <a:effectLst>
                  <a:outerShdw blurRad="50800" dist="25400" dir="5400000" algn="t" rotWithShape="0">
                    <a:schemeClr val="bg2">
                      <a:lumMod val="25000"/>
                      <a:alpha val="71000"/>
                    </a:schemeClr>
                  </a:outerShdw>
                </a:effectLst>
                <a:latin typeface="+mj-lt"/>
              </a:rPr>
              <a:t>with </a:t>
            </a:r>
            <a:r>
              <a:rPr lang="en-US" sz="3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FF00"/>
                </a:solidFill>
                <a:effectLst>
                  <a:outerShdw blurRad="50800" dist="25400" dir="5400000" algn="t" rotWithShape="0">
                    <a:schemeClr val="bg2">
                      <a:lumMod val="25000"/>
                      <a:alpha val="71000"/>
                    </a:schemeClr>
                  </a:outerShdw>
                </a:effectLst>
                <a:latin typeface="+mj-lt"/>
              </a:rPr>
              <a:t>Seller Financing</a:t>
            </a:r>
            <a:endParaRPr lang="en-US" sz="3200" b="1" cap="none" spc="0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rgbClr val="FFFF00"/>
              </a:solidFill>
              <a:effectLst>
                <a:outerShdw blurRad="50800" dist="25400" dir="5400000" algn="t" rotWithShape="0">
                  <a:schemeClr val="bg2">
                    <a:lumMod val="25000"/>
                    <a:alpha val="71000"/>
                  </a:scheme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24563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76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William S. Smith, Broker Hartnett Realty Co., Inc. 134 Meeting St, Chas, SC 29401 wssmith@hartnettrealty.com (843) 723-7222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William S. Smith, Broker Hartnett Realty Co., Inc. 134 Meeting St, Chas, SC 29401 wssmith@hartnettrealty.com (843) 723-7222</dc:title>
  <dc:creator>CVH360</dc:creator>
  <cp:lastModifiedBy>atp1313@gmail.com</cp:lastModifiedBy>
  <cp:revision>4</cp:revision>
  <dcterms:created xsi:type="dcterms:W3CDTF">2006-08-16T00:00:00Z</dcterms:created>
  <dcterms:modified xsi:type="dcterms:W3CDTF">2015-03-09T19:10:00Z</dcterms:modified>
</cp:coreProperties>
</file>