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1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51106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11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4686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19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4" y="2507617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4" y="6731213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657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642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7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5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5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224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410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1659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295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326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121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&lt;strong&gt;Shamrock&lt;/strong&gt;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71" r="15464"/>
          <a:stretch/>
        </p:blipFill>
        <p:spPr>
          <a:xfrm>
            <a:off x="-7620" y="30420"/>
            <a:ext cx="1066800" cy="1108710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168930"/>
            <a:ext cx="894557" cy="831691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-7620" y="8866472"/>
            <a:ext cx="1943100" cy="10607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53804" y="3030356"/>
            <a:ext cx="3505198" cy="1005840"/>
          </a:xfrm>
        </p:spPr>
        <p:txBody>
          <a:bodyPr anchor="ctr">
            <a:noAutofit/>
          </a:bodyPr>
          <a:lstStyle/>
          <a:p>
            <a:pPr algn="l"/>
            <a:r>
              <a:rPr lang="it-IT" sz="1800" b="1" dirty="0">
                <a:solidFill>
                  <a:schemeClr val="tx2">
                    <a:lumMod val="75000"/>
                  </a:schemeClr>
                </a:solidFill>
              </a:rPr>
              <a:t>Jennifer Robinson</a:t>
            </a:r>
          </a:p>
          <a:p>
            <a:pPr algn="l"/>
            <a:r>
              <a:rPr lang="pt-BR" sz="1200" dirty="0">
                <a:solidFill>
                  <a:schemeClr val="tx2">
                    <a:lumMod val="75000"/>
                  </a:schemeClr>
                </a:solidFill>
              </a:rPr>
              <a:t>843-442-1145</a:t>
            </a:r>
          </a:p>
          <a:p>
            <a:pPr algn="l"/>
            <a:r>
              <a:rPr lang="pt-BR" sz="1200" dirty="0">
                <a:solidFill>
                  <a:schemeClr val="tx2">
                    <a:lumMod val="75000"/>
                  </a:schemeClr>
                </a:solidFill>
              </a:rPr>
              <a:t>jrobinson@carolinaone.com</a:t>
            </a:r>
            <a:endParaRPr lang="en-US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0802" y="3287068"/>
            <a:ext cx="838200" cy="534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-7546" y="0"/>
            <a:ext cx="7757012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chemeClr val="tx1">
                      <a:alpha val="43000"/>
                    </a:scheme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Find your Pot of Gold in Oak Terrace Preserve!!</a:t>
            </a:r>
            <a:br>
              <a:rPr lang="en-US" sz="2000" dirty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chemeClr val="tx1">
                      <a:alpha val="43000"/>
                    </a:scheme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</a:br>
            <a:r>
              <a:rPr lang="en-US" dirty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chemeClr val="tx1">
                      <a:alpha val="43000"/>
                    </a:scheme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Saturday, March 11</a:t>
            </a:r>
            <a:r>
              <a:rPr lang="en-US" baseline="30000" dirty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chemeClr val="tx1">
                      <a:alpha val="43000"/>
                    </a:scheme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th</a:t>
            </a:r>
            <a:r>
              <a:rPr lang="en-US" dirty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chemeClr val="tx1">
                      <a:alpha val="43000"/>
                    </a:scheme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 from 12-2</a:t>
            </a:r>
            <a:endParaRPr lang="en-US" sz="1600" dirty="0"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chemeClr val="tx1">
                    <a:alpha val="43000"/>
                  </a:scheme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en-US" sz="1600" dirty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chemeClr val="tx1">
                      <a:alpha val="43000"/>
                    </a:scheme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Refreshments &amp; Drinks Served At Each Home</a:t>
            </a:r>
          </a:p>
          <a:p>
            <a:pPr algn="ctr"/>
            <a:r>
              <a:rPr lang="en-US" sz="1600" dirty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chemeClr val="tx1">
                      <a:alpha val="43000"/>
                    </a:scheme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$50 gift card drawing ~ Please RSVP by 5:00 Friday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8063" y="1428266"/>
            <a:ext cx="3505197" cy="2628898"/>
          </a:xfrm>
          <a:prstGeom prst="rect">
            <a:avLst/>
          </a:prstGeom>
          <a:ln w="12700">
            <a:solidFill>
              <a:schemeClr val="bg1"/>
            </a:solidFill>
            <a:miter lim="800000"/>
            <a:headEnd/>
            <a:tailEnd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3849626" y="1447800"/>
            <a:ext cx="3913555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4959 W Liberty Park Circle</a:t>
            </a:r>
            <a:br>
              <a:rPr lang="en-US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MLS# 17001261</a:t>
            </a:r>
          </a:p>
          <a:p>
            <a:pPr algn="ctr"/>
            <a:r>
              <a:rPr lang="en-US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$349,988</a:t>
            </a:r>
          </a:p>
          <a:p>
            <a:pPr algn="ctr"/>
            <a:r>
              <a:rPr lang="en-US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3 Bed - 2.5 Bath</a:t>
            </a:r>
          </a:p>
        </p:txBody>
      </p: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53804" y="4442123"/>
            <a:ext cx="3505198" cy="2336798"/>
          </a:xfrm>
          <a:prstGeom prst="rect">
            <a:avLst/>
          </a:prstGeom>
          <a:ln w="12700">
            <a:solidFill>
              <a:schemeClr val="bg1"/>
            </a:solidFill>
            <a:miter lim="800000"/>
            <a:headEnd/>
            <a:tailEnd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7" name="Rectangle 26"/>
          <p:cNvSpPr/>
          <p:nvPr/>
        </p:nvSpPr>
        <p:spPr>
          <a:xfrm>
            <a:off x="3884" y="4326090"/>
            <a:ext cx="3913555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4904 W Liberty Park Circle</a:t>
            </a:r>
            <a:br>
              <a:rPr lang="en-US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MLS# 17005035</a:t>
            </a:r>
          </a:p>
          <a:p>
            <a:pPr algn="ctr"/>
            <a:r>
              <a:rPr lang="en-US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$359,500</a:t>
            </a:r>
          </a:p>
          <a:p>
            <a:pPr algn="ctr"/>
            <a:r>
              <a:rPr lang="en-US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3 Bed - 2.5 Bath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4053804" y="8786937"/>
            <a:ext cx="3505198" cy="1005840"/>
            <a:chOff x="4053804" y="8786937"/>
            <a:chExt cx="3505198" cy="1005840"/>
          </a:xfrm>
        </p:grpSpPr>
        <p:sp>
          <p:nvSpPr>
            <p:cNvPr id="32" name="Subtitle 2"/>
            <p:cNvSpPr txBox="1">
              <a:spLocks/>
            </p:cNvSpPr>
            <p:nvPr/>
          </p:nvSpPr>
          <p:spPr>
            <a:xfrm>
              <a:off x="4053804" y="8786937"/>
              <a:ext cx="3505198" cy="100584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marL="0" indent="0" algn="ctr" defTabSz="582930" rtl="0" eaLnBrk="1" latinLnBrk="0" hangingPunct="1">
                <a:lnSpc>
                  <a:spcPct val="90000"/>
                </a:lnSpc>
                <a:spcBef>
                  <a:spcPts val="638"/>
                </a:spcBef>
                <a:buFont typeface="Arial" panose="020B0604020202020204" pitchFamily="34" charset="0"/>
                <a:buNone/>
                <a:defRPr sz="153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91465" indent="0" algn="ctr" defTabSz="582930" rtl="0" eaLnBrk="1" latinLnBrk="0" hangingPunct="1">
                <a:lnSpc>
                  <a:spcPct val="90000"/>
                </a:lnSpc>
                <a:spcBef>
                  <a:spcPts val="319"/>
                </a:spcBef>
                <a:buFont typeface="Arial" panose="020B0604020202020204" pitchFamily="34" charset="0"/>
                <a:buNone/>
                <a:defRPr sz="1275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82930" indent="0" algn="ctr" defTabSz="582930" rtl="0" eaLnBrk="1" latinLnBrk="0" hangingPunct="1">
                <a:lnSpc>
                  <a:spcPct val="90000"/>
                </a:lnSpc>
                <a:spcBef>
                  <a:spcPts val="319"/>
                </a:spcBef>
                <a:buFont typeface="Arial" panose="020B0604020202020204" pitchFamily="34" charset="0"/>
                <a:buNone/>
                <a:defRPr sz="114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74395" indent="0" algn="ctr" defTabSz="582930" rtl="0" eaLnBrk="1" latinLnBrk="0" hangingPunct="1">
                <a:lnSpc>
                  <a:spcPct val="90000"/>
                </a:lnSpc>
                <a:spcBef>
                  <a:spcPts val="319"/>
                </a:spcBef>
                <a:buFont typeface="Arial" panose="020B0604020202020204" pitchFamily="34" charset="0"/>
                <a:buNone/>
                <a:defRPr sz="10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65860" indent="0" algn="ctr" defTabSz="582930" rtl="0" eaLnBrk="1" latinLnBrk="0" hangingPunct="1">
                <a:lnSpc>
                  <a:spcPct val="90000"/>
                </a:lnSpc>
                <a:spcBef>
                  <a:spcPts val="319"/>
                </a:spcBef>
                <a:buFont typeface="Arial" panose="020B0604020202020204" pitchFamily="34" charset="0"/>
                <a:buNone/>
                <a:defRPr sz="10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57325" indent="0" algn="ctr" defTabSz="582930" rtl="0" eaLnBrk="1" latinLnBrk="0" hangingPunct="1">
                <a:lnSpc>
                  <a:spcPct val="90000"/>
                </a:lnSpc>
                <a:spcBef>
                  <a:spcPts val="319"/>
                </a:spcBef>
                <a:buFont typeface="Arial" panose="020B0604020202020204" pitchFamily="34" charset="0"/>
                <a:buNone/>
                <a:defRPr sz="10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48790" indent="0" algn="ctr" defTabSz="582930" rtl="0" eaLnBrk="1" latinLnBrk="0" hangingPunct="1">
                <a:lnSpc>
                  <a:spcPct val="90000"/>
                </a:lnSpc>
                <a:spcBef>
                  <a:spcPts val="319"/>
                </a:spcBef>
                <a:buFont typeface="Arial" panose="020B0604020202020204" pitchFamily="34" charset="0"/>
                <a:buNone/>
                <a:defRPr sz="10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040255" indent="0" algn="ctr" defTabSz="582930" rtl="0" eaLnBrk="1" latinLnBrk="0" hangingPunct="1">
                <a:lnSpc>
                  <a:spcPct val="90000"/>
                </a:lnSpc>
                <a:spcBef>
                  <a:spcPts val="319"/>
                </a:spcBef>
                <a:buFont typeface="Arial" panose="020B0604020202020204" pitchFamily="34" charset="0"/>
                <a:buNone/>
                <a:defRPr sz="10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331720" indent="0" algn="ctr" defTabSz="582930" rtl="0" eaLnBrk="1" latinLnBrk="0" hangingPunct="1">
                <a:lnSpc>
                  <a:spcPct val="90000"/>
                </a:lnSpc>
                <a:spcBef>
                  <a:spcPts val="319"/>
                </a:spcBef>
                <a:buFont typeface="Arial" panose="020B0604020202020204" pitchFamily="34" charset="0"/>
                <a:buNone/>
                <a:defRPr sz="10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it-IT" sz="1800" b="1" dirty="0">
                  <a:solidFill>
                    <a:schemeClr val="tx2">
                      <a:lumMod val="75000"/>
                    </a:schemeClr>
                  </a:solidFill>
                </a:rPr>
                <a:t>Rita Adkins</a:t>
              </a:r>
            </a:p>
            <a:p>
              <a:pPr algn="l"/>
              <a:r>
                <a:rPr lang="pt-BR" sz="1200" dirty="0">
                  <a:solidFill>
                    <a:schemeClr val="tx2">
                      <a:lumMod val="75000"/>
                    </a:schemeClr>
                  </a:solidFill>
                </a:rPr>
                <a:t>843-270-8814</a:t>
              </a:r>
            </a:p>
            <a:p>
              <a:pPr algn="l"/>
              <a:r>
                <a:rPr lang="pt-BR" sz="1200" dirty="0">
                  <a:solidFill>
                    <a:schemeClr val="tx2">
                      <a:lumMod val="75000"/>
                    </a:schemeClr>
                  </a:solidFill>
                </a:rPr>
                <a:t>yourcharlestonrealestate@gmail.com</a:t>
              </a:r>
              <a:endParaRPr lang="en-US" sz="12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pic>
          <p:nvPicPr>
            <p:cNvPr id="33" name="Picture 10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20802" y="9116961"/>
              <a:ext cx="838200" cy="3457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8063" y="7163879"/>
            <a:ext cx="3505197" cy="2628898"/>
          </a:xfrm>
          <a:prstGeom prst="rect">
            <a:avLst/>
          </a:prstGeom>
          <a:ln w="12700">
            <a:solidFill>
              <a:schemeClr val="bg1"/>
            </a:solidFill>
            <a:miter lim="800000"/>
            <a:headEnd/>
            <a:tailEnd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5" name="Rectangle 34"/>
          <p:cNvSpPr/>
          <p:nvPr/>
        </p:nvSpPr>
        <p:spPr>
          <a:xfrm>
            <a:off x="3849626" y="7204380"/>
            <a:ext cx="3913555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5189 E Liberty Park Circle</a:t>
            </a:r>
            <a:br>
              <a:rPr lang="en-US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MLS# 16028093</a:t>
            </a:r>
          </a:p>
          <a:p>
            <a:pPr algn="ctr"/>
            <a:r>
              <a:rPr lang="en-US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$328,000</a:t>
            </a:r>
          </a:p>
          <a:p>
            <a:pPr algn="ctr"/>
            <a:r>
              <a:rPr lang="en-US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4 Bed - 3 Bath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208063" y="5908646"/>
            <a:ext cx="3505197" cy="1005840"/>
            <a:chOff x="208062" y="5949997"/>
            <a:chExt cx="3505197" cy="1005840"/>
          </a:xfrm>
        </p:grpSpPr>
        <p:sp>
          <p:nvSpPr>
            <p:cNvPr id="24" name="Subtitle 2"/>
            <p:cNvSpPr txBox="1">
              <a:spLocks/>
            </p:cNvSpPr>
            <p:nvPr/>
          </p:nvSpPr>
          <p:spPr>
            <a:xfrm>
              <a:off x="208062" y="5949997"/>
              <a:ext cx="3505197" cy="100584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marL="0" indent="0" algn="ctr" defTabSz="582930" rtl="0" eaLnBrk="1" latinLnBrk="0" hangingPunct="1">
                <a:lnSpc>
                  <a:spcPct val="90000"/>
                </a:lnSpc>
                <a:spcBef>
                  <a:spcPts val="638"/>
                </a:spcBef>
                <a:buFont typeface="Arial" panose="020B0604020202020204" pitchFamily="34" charset="0"/>
                <a:buNone/>
                <a:defRPr sz="153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91465" indent="0" algn="ctr" defTabSz="582930" rtl="0" eaLnBrk="1" latinLnBrk="0" hangingPunct="1">
                <a:lnSpc>
                  <a:spcPct val="90000"/>
                </a:lnSpc>
                <a:spcBef>
                  <a:spcPts val="319"/>
                </a:spcBef>
                <a:buFont typeface="Arial" panose="020B0604020202020204" pitchFamily="34" charset="0"/>
                <a:buNone/>
                <a:defRPr sz="1275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82930" indent="0" algn="ctr" defTabSz="582930" rtl="0" eaLnBrk="1" latinLnBrk="0" hangingPunct="1">
                <a:lnSpc>
                  <a:spcPct val="90000"/>
                </a:lnSpc>
                <a:spcBef>
                  <a:spcPts val="319"/>
                </a:spcBef>
                <a:buFont typeface="Arial" panose="020B0604020202020204" pitchFamily="34" charset="0"/>
                <a:buNone/>
                <a:defRPr sz="114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74395" indent="0" algn="ctr" defTabSz="582930" rtl="0" eaLnBrk="1" latinLnBrk="0" hangingPunct="1">
                <a:lnSpc>
                  <a:spcPct val="90000"/>
                </a:lnSpc>
                <a:spcBef>
                  <a:spcPts val="319"/>
                </a:spcBef>
                <a:buFont typeface="Arial" panose="020B0604020202020204" pitchFamily="34" charset="0"/>
                <a:buNone/>
                <a:defRPr sz="10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65860" indent="0" algn="ctr" defTabSz="582930" rtl="0" eaLnBrk="1" latinLnBrk="0" hangingPunct="1">
                <a:lnSpc>
                  <a:spcPct val="90000"/>
                </a:lnSpc>
                <a:spcBef>
                  <a:spcPts val="319"/>
                </a:spcBef>
                <a:buFont typeface="Arial" panose="020B0604020202020204" pitchFamily="34" charset="0"/>
                <a:buNone/>
                <a:defRPr sz="10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457325" indent="0" algn="ctr" defTabSz="582930" rtl="0" eaLnBrk="1" latinLnBrk="0" hangingPunct="1">
                <a:lnSpc>
                  <a:spcPct val="90000"/>
                </a:lnSpc>
                <a:spcBef>
                  <a:spcPts val="319"/>
                </a:spcBef>
                <a:buFont typeface="Arial" panose="020B0604020202020204" pitchFamily="34" charset="0"/>
                <a:buNone/>
                <a:defRPr sz="10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748790" indent="0" algn="ctr" defTabSz="582930" rtl="0" eaLnBrk="1" latinLnBrk="0" hangingPunct="1">
                <a:lnSpc>
                  <a:spcPct val="90000"/>
                </a:lnSpc>
                <a:spcBef>
                  <a:spcPts val="319"/>
                </a:spcBef>
                <a:buFont typeface="Arial" panose="020B0604020202020204" pitchFamily="34" charset="0"/>
                <a:buNone/>
                <a:defRPr sz="10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040255" indent="0" algn="ctr" defTabSz="582930" rtl="0" eaLnBrk="1" latinLnBrk="0" hangingPunct="1">
                <a:lnSpc>
                  <a:spcPct val="90000"/>
                </a:lnSpc>
                <a:spcBef>
                  <a:spcPts val="319"/>
                </a:spcBef>
                <a:buFont typeface="Arial" panose="020B0604020202020204" pitchFamily="34" charset="0"/>
                <a:buNone/>
                <a:defRPr sz="10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331720" indent="0" algn="ctr" defTabSz="582930" rtl="0" eaLnBrk="1" latinLnBrk="0" hangingPunct="1">
                <a:lnSpc>
                  <a:spcPct val="90000"/>
                </a:lnSpc>
                <a:spcBef>
                  <a:spcPts val="319"/>
                </a:spcBef>
                <a:buFont typeface="Arial" panose="020B0604020202020204" pitchFamily="34" charset="0"/>
                <a:buNone/>
                <a:defRPr sz="10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it-IT" sz="1800" b="1" dirty="0">
                  <a:solidFill>
                    <a:schemeClr val="tx2">
                      <a:lumMod val="75000"/>
                    </a:schemeClr>
                  </a:solidFill>
                </a:rPr>
                <a:t>Neil Bansil</a:t>
              </a:r>
            </a:p>
            <a:p>
              <a:pPr algn="l"/>
              <a:r>
                <a:rPr lang="pt-BR" sz="1200" dirty="0">
                  <a:solidFill>
                    <a:schemeClr val="tx2">
                      <a:lumMod val="75000"/>
                    </a:schemeClr>
                  </a:solidFill>
                </a:rPr>
                <a:t>843-714-3855</a:t>
              </a:r>
            </a:p>
            <a:p>
              <a:pPr algn="l"/>
              <a:r>
                <a:rPr lang="pt-BR" sz="1200" dirty="0">
                  <a:solidFill>
                    <a:schemeClr val="tx2">
                      <a:lumMod val="75000"/>
                    </a:schemeClr>
                  </a:solidFill>
                </a:rPr>
                <a:t>neil.bansil@carolinaelitere.com</a:t>
              </a:r>
              <a:endParaRPr lang="en-US" sz="12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72011" y="6255354"/>
              <a:ext cx="841248" cy="45024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003766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249</TotalTime>
  <Words>37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MV Boli</vt:lpstr>
      <vt:lpstr>Trebuchet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327 Double Churchs Rd Ruffin, SC  MLS# 1408450 Reduced to $389,000  4 Bedrooms | 3½ Baths | 3,600 Sq Ft</dc:title>
  <dc:creator>CVH360</dc:creator>
  <cp:lastModifiedBy>A. Thomas Price</cp:lastModifiedBy>
  <cp:revision>23</cp:revision>
  <dcterms:created xsi:type="dcterms:W3CDTF">2006-08-16T00:00:00Z</dcterms:created>
  <dcterms:modified xsi:type="dcterms:W3CDTF">2017-03-09T19:38:50Z</dcterms:modified>
</cp:coreProperties>
</file>