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477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5B91-30FE-6A20-6857-75B82536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54864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57F13-92BD-F6C7-B814-28455290C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270A8-11BA-8B98-8EA5-952AD88F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461F-19AE-49DC-6F3C-38AE2222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3ABA-665F-7F63-8A86-EA41560B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3A51-7785-236A-9056-F8FC0D0BE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CBF65-C9CE-2AC5-6BE6-EB56DCFFC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07CF9-F3DD-6C84-0E63-17CB517E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65732-AC29-B7E8-1616-F85A9F348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0C432-FA0D-356D-83B9-E164F49ED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D587CB-0828-DB07-8102-37D8BE613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DE598-AF95-338D-2C0C-6DE563A67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2430-0099-7EF1-E6CF-7ACB2EC7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01A6-7B61-B779-FA12-B6922FB2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8E1DF-C2DD-F30B-5E88-B2A800AC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3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F905-71A0-C2F5-F547-15C1526BE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16F58-A730-0D76-9F4C-5A3406452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5A2CB-4792-C0C0-F60F-D8D916013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607B6-F2FA-D950-4138-61E427F9F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E236-7255-9813-3DA1-4925E44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A877-CCA1-BFE3-86AF-6866A016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" y="2279652"/>
            <a:ext cx="630936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4BA9-2D79-8204-EE11-2E8FAB8A2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10" y="6119285"/>
            <a:ext cx="630936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341B9-5B59-01E9-C24A-2652E0DD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6C6DD-5C94-35EF-C464-458364AA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831EA-A9CC-8DE8-C860-65B4DE3C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F8D7-4723-AF4C-BF7A-A7FD24B3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C7EA2-3EF0-CC82-E7E2-C88C687E8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89B001-D6C6-F63A-8837-751D0F9E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6D63-4DA0-8E19-2890-2E57FBC5C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C2A4B-AF59-357A-8B14-293F23E0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D25F7-92B1-C217-9C2F-2F8DE5CC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4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0C43-4186-63C4-8441-FE5FDF71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486834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8E5CD-4EF9-4A0C-B728-CB06BAB8F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873" y="2241551"/>
            <a:ext cx="3094672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ACEEF-2115-4C41-7BE4-58885611A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3873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DF9B7-271D-38D5-38A1-7BA7869F0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2BDC9C-610C-91DB-2AA6-D89460B5D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50F803-A900-987C-9089-B9C486ED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86B942-F30E-91D3-B1EA-E8D569A7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C14BB8-6346-105F-DA0F-A04B783E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5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EAD8-AF98-C814-1F81-DC6FE6BD3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3701F0-D174-2549-CB3C-60B90BA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59D31-B69D-7D56-3DF2-A0C9232B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23B2C-5366-9DBC-7B68-B0BC2D4F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6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3367C-A43E-3AA2-3F66-365A97D7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21F93D-DA59-5D95-5AF6-1A9934E5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47D05-D97D-FC0E-2D0C-B01AFF21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4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A8E1-27C0-ACD6-8570-06CA646D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7E56A-8CF7-1E35-CFB0-E11F00F22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E1DB9-8784-B97E-95AB-ED244044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C9D50-3150-C8C6-BEA9-D95E93C66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8E12-BA79-77B0-EC5F-E8851BD6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9C7EA-21BC-E260-43B2-F8252137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F0B8-AA31-4EC7-A3E3-85032A220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E87F6-D021-E1DA-5E7B-EF000607B6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109913" y="1316567"/>
            <a:ext cx="3703320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7B9E2-70A4-8852-215D-6F5754668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D2450-DDEB-EF22-1242-034DF92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17AA-6964-4E9B-8690-4286F65E5FB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508C6-5C39-D410-CA7B-BA6D34013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08C20-4C70-45F0-AC73-B54F95BA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2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2BD624-3343-1009-38ED-0E17114E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86834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5F22C-DCC3-AE9F-B81E-38F703486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FCB5-4868-2D00-A49D-307A44970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417AA-6964-4E9B-8690-4286F65E5FB7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2F2-F4D8-9296-B821-0043E1DE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160" y="8475134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55A7-286D-065B-5CEF-8A5E8160E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66360" y="8475134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DDECB-0C7F-4F1E-A5A9-FCCF45559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gif"/><Relationship Id="rId18" Type="http://schemas.openxmlformats.org/officeDocument/2006/relationships/image" Target="../media/image1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svg"/><Relationship Id="rId19" Type="http://schemas.openxmlformats.org/officeDocument/2006/relationships/image" Target="../media/image18.gif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4FB912-2516-3BF6-30BB-49954A19454B}"/>
              </a:ext>
            </a:extLst>
          </p:cNvPr>
          <p:cNvSpPr/>
          <p:nvPr/>
        </p:nvSpPr>
        <p:spPr>
          <a:xfrm>
            <a:off x="96466" y="590145"/>
            <a:ext cx="7122268" cy="67899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44945-A9CC-DFF0-C1C9-2BB7276DB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587" y="0"/>
            <a:ext cx="6738026" cy="131156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600" dirty="0">
                <a:latin typeface="Cochocib Script Latin Pro" panose="02000503000000020003" pitchFamily="2" charset="0"/>
              </a:rPr>
              <a:t>Agents &amp; Buyers 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1E1D0-9AD9-4BED-A329-A9D7B6F58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87" y="1061720"/>
            <a:ext cx="6738026" cy="73362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Old Mount Pleasant Open Houses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Thursday, October 20th 11:00-1:00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C462F78-1956-ADEB-BB85-AA5C49785203}"/>
              </a:ext>
            </a:extLst>
          </p:cNvPr>
          <p:cNvGrpSpPr/>
          <p:nvPr/>
        </p:nvGrpSpPr>
        <p:grpSpPr>
          <a:xfrm>
            <a:off x="4157297" y="3819341"/>
            <a:ext cx="2877542" cy="1924953"/>
            <a:chOff x="4176410" y="3741521"/>
            <a:chExt cx="2877542" cy="192495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A79A2B-DD88-148C-1149-5AE511A25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2352" y="3741521"/>
              <a:ext cx="1371600" cy="91380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648B7AB-E7D2-552A-8863-6EAE4E4A0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6410" y="3741521"/>
              <a:ext cx="1371600" cy="91380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575A076-0680-BE7B-83B1-84B9BC374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2352" y="4752074"/>
              <a:ext cx="1371600" cy="914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83816B7-7B85-EA79-996C-27273EB48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6410" y="4752074"/>
              <a:ext cx="1371600" cy="91380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4D20C55-1089-91B6-E85B-90B28C3F6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7298" y="1804826"/>
            <a:ext cx="2877541" cy="191836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5F3BD85-556E-4F53-E605-BFBB04A5B55B}"/>
              </a:ext>
            </a:extLst>
          </p:cNvPr>
          <p:cNvSpPr txBox="1"/>
          <p:nvPr/>
        </p:nvSpPr>
        <p:spPr>
          <a:xfrm>
            <a:off x="4157297" y="5821680"/>
            <a:ext cx="28775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714 Cherry Street</a:t>
            </a:r>
          </a:p>
          <a:p>
            <a:pPr algn="ctr"/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MLS# 22025756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$1,349,000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79E267-8EB3-E569-5669-FB765A40EDDE}"/>
              </a:ext>
            </a:extLst>
          </p:cNvPr>
          <p:cNvGrpSpPr/>
          <p:nvPr/>
        </p:nvGrpSpPr>
        <p:grpSpPr>
          <a:xfrm>
            <a:off x="4294232" y="6905041"/>
            <a:ext cx="2603672" cy="246888"/>
            <a:chOff x="457200" y="6905041"/>
            <a:chExt cx="2603672" cy="246888"/>
          </a:xfrm>
        </p:grpSpPr>
        <p:pic>
          <p:nvPicPr>
            <p:cNvPr id="34" name="Graphic 33" descr="Bed outline">
              <a:extLst>
                <a:ext uri="{FF2B5EF4-FFF2-40B4-BE49-F238E27FC236}">
                  <a16:creationId xmlns:a16="http://schemas.microsoft.com/office/drawing/2014/main" id="{0C4CA87C-E05B-87A6-FDC2-E068596D0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7200" y="6913851"/>
              <a:ext cx="228600" cy="228600"/>
            </a:xfrm>
            <a:prstGeom prst="rect">
              <a:avLst/>
            </a:prstGeom>
          </p:spPr>
        </p:pic>
        <p:pic>
          <p:nvPicPr>
            <p:cNvPr id="35" name="Graphic 34" descr="Blueprint outline">
              <a:extLst>
                <a:ext uri="{FF2B5EF4-FFF2-40B4-BE49-F238E27FC236}">
                  <a16:creationId xmlns:a16="http://schemas.microsoft.com/office/drawing/2014/main" id="{C0441DEF-18BF-C5D1-0843-9938975E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4376" y="6913851"/>
              <a:ext cx="228600" cy="228600"/>
            </a:xfrm>
            <a:prstGeom prst="rect">
              <a:avLst/>
            </a:prstGeom>
          </p:spPr>
        </p:pic>
        <p:pic>
          <p:nvPicPr>
            <p:cNvPr id="36" name="Graphic 35" descr="Bathtub outline">
              <a:extLst>
                <a:ext uri="{FF2B5EF4-FFF2-40B4-BE49-F238E27FC236}">
                  <a16:creationId xmlns:a16="http://schemas.microsoft.com/office/drawing/2014/main" id="{07B80C55-6127-134C-4C79-9EA68540E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15788" y="6913851"/>
              <a:ext cx="228600" cy="22860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B2163B-949A-DA39-590E-1904217AF7BD}"/>
                </a:ext>
              </a:extLst>
            </p:cNvPr>
            <p:cNvSpPr txBox="1"/>
            <p:nvPr/>
          </p:nvSpPr>
          <p:spPr>
            <a:xfrm>
              <a:off x="1516482" y="6905041"/>
              <a:ext cx="6858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D24C747-1A8D-2EE3-C495-C3A7833BC351}"/>
                </a:ext>
              </a:extLst>
            </p:cNvPr>
            <p:cNvSpPr txBox="1"/>
            <p:nvPr/>
          </p:nvSpPr>
          <p:spPr>
            <a:xfrm>
              <a:off x="2375072" y="6905041"/>
              <a:ext cx="685800" cy="246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1,844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1F621C-2B3D-2EFF-E13C-8EBE4D1226B8}"/>
                </a:ext>
              </a:extLst>
            </p:cNvPr>
            <p:cNvSpPr txBox="1"/>
            <p:nvPr/>
          </p:nvSpPr>
          <p:spPr>
            <a:xfrm>
              <a:off x="657894" y="6905041"/>
              <a:ext cx="6858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4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66FEA54-DEDB-1068-5018-6A48ACE80C77}"/>
              </a:ext>
            </a:extLst>
          </p:cNvPr>
          <p:cNvSpPr txBox="1"/>
          <p:nvPr/>
        </p:nvSpPr>
        <p:spPr>
          <a:xfrm>
            <a:off x="4157297" y="7505784"/>
            <a:ext cx="28775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Kylene Sullivan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The Cassina Group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843-367-7238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kylene@thecassinagroup.com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04B2D21-CA67-62F5-171C-325908C7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9284" y="8488545"/>
            <a:ext cx="353568" cy="4572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520A50A-ABEA-7B25-0469-8B37BFDC81E3}"/>
              </a:ext>
            </a:extLst>
          </p:cNvPr>
          <p:cNvGrpSpPr/>
          <p:nvPr/>
        </p:nvGrpSpPr>
        <p:grpSpPr>
          <a:xfrm>
            <a:off x="280362" y="3819341"/>
            <a:ext cx="2877542" cy="1924953"/>
            <a:chOff x="261248" y="3741521"/>
            <a:chExt cx="2877542" cy="192495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20B926-867B-7CBB-673C-3084168EA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67190" y="3741521"/>
              <a:ext cx="1371600" cy="914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FAE24A8-E557-019F-E015-5A3B154F3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1248" y="3741521"/>
              <a:ext cx="1371600" cy="914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BAA087-D5FC-08C9-143C-81428C7F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67190" y="4752074"/>
              <a:ext cx="13716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44B440-F0CA-57F1-A15B-5C1569EDD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1248" y="4752074"/>
              <a:ext cx="1371600" cy="91440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5A1446C-5246-385C-EFE1-915BF3926D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362" y="1804826"/>
            <a:ext cx="2877541" cy="19183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A457776-EAA3-EFFD-517A-1398E8355AA0}"/>
              </a:ext>
            </a:extLst>
          </p:cNvPr>
          <p:cNvSpPr txBox="1"/>
          <p:nvPr/>
        </p:nvSpPr>
        <p:spPr>
          <a:xfrm>
            <a:off x="280362" y="5821680"/>
            <a:ext cx="28775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1368 </a:t>
            </a:r>
            <a:r>
              <a:rPr lang="en-US" sz="1600" dirty="0" err="1">
                <a:latin typeface="Century Gothic" panose="020B0502020202020204" pitchFamily="34" charset="0"/>
              </a:rPr>
              <a:t>Pherigo</a:t>
            </a:r>
            <a:r>
              <a:rPr lang="en-US" sz="1600" dirty="0">
                <a:latin typeface="Century Gothic" panose="020B0502020202020204" pitchFamily="34" charset="0"/>
              </a:rPr>
              <a:t> Street</a:t>
            </a:r>
          </a:p>
          <a:p>
            <a:pPr algn="ctr"/>
            <a:endParaRPr lang="en-US" sz="1400" dirty="0"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MLS# 22022616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$1,350,000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3A2A56-1E12-CBC7-0832-EFF688F2A3F6}"/>
              </a:ext>
            </a:extLst>
          </p:cNvPr>
          <p:cNvGrpSpPr/>
          <p:nvPr/>
        </p:nvGrpSpPr>
        <p:grpSpPr>
          <a:xfrm>
            <a:off x="417297" y="6905041"/>
            <a:ext cx="2603672" cy="246888"/>
            <a:chOff x="457200" y="6905041"/>
            <a:chExt cx="2603672" cy="246888"/>
          </a:xfrm>
        </p:grpSpPr>
        <p:pic>
          <p:nvPicPr>
            <p:cNvPr id="22" name="Graphic 21" descr="Bed outline">
              <a:extLst>
                <a:ext uri="{FF2B5EF4-FFF2-40B4-BE49-F238E27FC236}">
                  <a16:creationId xmlns:a16="http://schemas.microsoft.com/office/drawing/2014/main" id="{EE7F1DCA-4551-C4B5-E7D8-FE5B59C4B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7200" y="6913851"/>
              <a:ext cx="228600" cy="228600"/>
            </a:xfrm>
            <a:prstGeom prst="rect">
              <a:avLst/>
            </a:prstGeom>
          </p:spPr>
        </p:pic>
        <p:pic>
          <p:nvPicPr>
            <p:cNvPr id="24" name="Graphic 23" descr="Blueprint outline">
              <a:extLst>
                <a:ext uri="{FF2B5EF4-FFF2-40B4-BE49-F238E27FC236}">
                  <a16:creationId xmlns:a16="http://schemas.microsoft.com/office/drawing/2014/main" id="{4F081EEB-53BB-AB75-0233-ED8CA8039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174376" y="6913851"/>
              <a:ext cx="228600" cy="228600"/>
            </a:xfrm>
            <a:prstGeom prst="rect">
              <a:avLst/>
            </a:prstGeom>
          </p:spPr>
        </p:pic>
        <p:pic>
          <p:nvPicPr>
            <p:cNvPr id="26" name="Graphic 25" descr="Bathtub outline">
              <a:extLst>
                <a:ext uri="{FF2B5EF4-FFF2-40B4-BE49-F238E27FC236}">
                  <a16:creationId xmlns:a16="http://schemas.microsoft.com/office/drawing/2014/main" id="{FC687344-76D3-C078-36B3-14227401A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15788" y="6913851"/>
              <a:ext cx="228600" cy="2286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3B748B-413F-D655-AB75-F113C88F2FE0}"/>
                </a:ext>
              </a:extLst>
            </p:cNvPr>
            <p:cNvSpPr txBox="1"/>
            <p:nvPr/>
          </p:nvSpPr>
          <p:spPr>
            <a:xfrm>
              <a:off x="1516482" y="6905041"/>
              <a:ext cx="6858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2½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61DCFB1-83A7-58F3-00EC-159F283760F4}"/>
                </a:ext>
              </a:extLst>
            </p:cNvPr>
            <p:cNvSpPr txBox="1"/>
            <p:nvPr/>
          </p:nvSpPr>
          <p:spPr>
            <a:xfrm>
              <a:off x="2375072" y="6905041"/>
              <a:ext cx="685800" cy="246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2,258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31FD84-DD8B-AD59-2896-A75E4D0C5FAF}"/>
                </a:ext>
              </a:extLst>
            </p:cNvPr>
            <p:cNvSpPr txBox="1"/>
            <p:nvPr/>
          </p:nvSpPr>
          <p:spPr>
            <a:xfrm>
              <a:off x="657894" y="6905041"/>
              <a:ext cx="68580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3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961B75F-0215-7D19-DFEE-6BDF08056B9C}"/>
              </a:ext>
            </a:extLst>
          </p:cNvPr>
          <p:cNvSpPr txBox="1"/>
          <p:nvPr/>
        </p:nvSpPr>
        <p:spPr>
          <a:xfrm>
            <a:off x="280362" y="7505784"/>
            <a:ext cx="28775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entury Gothic" panose="020B0502020202020204" pitchFamily="34" charset="0"/>
              </a:rPr>
              <a:t>Elise Rivers Kennedy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Carolina One Real Estate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843-452-1408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elise.kennedy@carolinaone.com</a:t>
            </a:r>
            <a:endParaRPr lang="en-US" sz="1100" dirty="0">
              <a:latin typeface="Century Gothic" panose="020B0502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4C763E5-66FC-1F7E-0E43-DA00300BAB8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6900" y="8488545"/>
            <a:ext cx="66446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40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64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Cochocib Script Latin Pro</vt:lpstr>
      <vt:lpstr>Office Theme</vt:lpstr>
      <vt:lpstr>Agents &amp; Buyers Welcome!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Agents &amp; Buyers Welcome!</dc:title>
  <dc:creator>A. Thomas Price</dc:creator>
  <cp:lastModifiedBy>A. Thomas Price</cp:lastModifiedBy>
  <cp:revision>3</cp:revision>
  <dcterms:created xsi:type="dcterms:W3CDTF">2022-10-19T11:58:47Z</dcterms:created>
  <dcterms:modified xsi:type="dcterms:W3CDTF">2022-10-19T13:18:09Z</dcterms:modified>
</cp:coreProperties>
</file>