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1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4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2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4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55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1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4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2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1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41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14B7-6362-4F13-A684-7638C5FFE582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2EB2-7AB6-44B5-A85E-83538370C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6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49" y="1483573"/>
            <a:ext cx="5829300" cy="893867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Organizing Express LLC, owned by Coleman </a:t>
            </a:r>
            <a:r>
              <a:rPr lang="en-US" sz="1600" dirty="0" err="1">
                <a:solidFill>
                  <a:schemeClr val="bg1"/>
                </a:solidFill>
              </a:rPr>
              <a:t>Legerton</a:t>
            </a:r>
            <a:r>
              <a:rPr lang="en-US" sz="1600" dirty="0">
                <a:solidFill>
                  <a:schemeClr val="bg1"/>
                </a:solidFill>
              </a:rPr>
              <a:t>, can assist you and your real estate client maximize the marketability of their home and minimize the stress of relocating to a new home.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372" y="5120429"/>
            <a:ext cx="6637655" cy="1873669"/>
          </a:xfrm>
        </p:spPr>
        <p:txBody>
          <a:bodyPr numCol="2">
            <a:norm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Decluttering closets and storage space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Disposition of excess possessions – sale, donation, shipping, recycling,      trash, etc.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Staging the home for sale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Organizing papers </a:t>
            </a:r>
            <a:r>
              <a:rPr lang="en-US"/>
              <a:t>and files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/>
              <a:t>Floor </a:t>
            </a:r>
            <a:r>
              <a:rPr lang="en-US" dirty="0"/>
              <a:t>planning for new space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 Packing and labeling boxes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Unpacking and organizing the new home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dirty="0"/>
              <a:t>Arranging services such as handyman, cleaning, computer and TV hook up, storage facility, etc.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917" y="11432"/>
            <a:ext cx="5028565" cy="1384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/>
          <p:cNvGrpSpPr/>
          <p:nvPr/>
        </p:nvGrpSpPr>
        <p:grpSpPr>
          <a:xfrm>
            <a:off x="567372" y="2570692"/>
            <a:ext cx="6637655" cy="2389505"/>
            <a:chOff x="567373" y="2712932"/>
            <a:chExt cx="6637655" cy="2389505"/>
          </a:xfrm>
        </p:grpSpPr>
        <p:pic>
          <p:nvPicPr>
            <p:cNvPr id="5" name="Picture 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024313" y="2724997"/>
              <a:ext cx="3180715" cy="237744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" name="Picture 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373" y="2712932"/>
              <a:ext cx="3190240" cy="237744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7" name="Picture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864" y="7180580"/>
            <a:ext cx="1296670" cy="175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9119662"/>
            <a:ext cx="7772399" cy="8938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2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solidFill>
                  <a:schemeClr val="bg1"/>
                </a:solidFill>
              </a:rPr>
              <a:t>Coleman </a:t>
            </a:r>
            <a:r>
              <a:rPr lang="en-US" sz="1600" dirty="0" err="1">
                <a:solidFill>
                  <a:schemeClr val="bg1"/>
                </a:solidFill>
              </a:rPr>
              <a:t>Legerton</a:t>
            </a:r>
            <a:r>
              <a:rPr lang="en-US" sz="1600" dirty="0">
                <a:solidFill>
                  <a:schemeClr val="bg1"/>
                </a:solidFill>
              </a:rPr>
              <a:t> 843.209.8376</a:t>
            </a:r>
          </a:p>
          <a:p>
            <a:r>
              <a:rPr lang="en-US" sz="1600" dirty="0">
                <a:solidFill>
                  <a:schemeClr val="bg1"/>
                </a:solidFill>
              </a:rPr>
              <a:t>coleman@organizingexpress.com</a:t>
            </a:r>
          </a:p>
          <a:p>
            <a:r>
              <a:rPr lang="en-US" sz="1600" dirty="0">
                <a:solidFill>
                  <a:schemeClr val="bg1"/>
                </a:solidFill>
              </a:rPr>
              <a:t>www.organizingexpress.com</a:t>
            </a:r>
          </a:p>
        </p:txBody>
      </p:sp>
    </p:spTree>
    <p:extLst>
      <p:ext uri="{BB962C8B-B14F-4D97-AF65-F5344CB8AC3E}">
        <p14:creationId xmlns:p14="http://schemas.microsoft.com/office/powerpoint/2010/main" val="299646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Organizing Express LLC, owned by Coleman Legerton, can assist you and your real estate client maximize the marketability of their home and minimize the stress of relocating to a new home.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Express LLC, owned by Coleman Legerton, can assist you and your real estate client maximize the marketability of their home and minimize the stress of relocating to a new home.</dc:title>
  <dc:creator>A. Thomas Price</dc:creator>
  <cp:lastModifiedBy>A. Thomas Price</cp:lastModifiedBy>
  <cp:revision>3</cp:revision>
  <dcterms:created xsi:type="dcterms:W3CDTF">2016-09-21T12:27:42Z</dcterms:created>
  <dcterms:modified xsi:type="dcterms:W3CDTF">2016-09-21T18:05:28Z</dcterms:modified>
</cp:coreProperties>
</file>