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73152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22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CB88-7CC8-4CB9-9A2F-7861B9F1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97187"/>
            <a:ext cx="68580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5ED18-1549-49DC-B827-685E36F33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03656-8A23-4E19-B7BC-42CDDB05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AEBA8-41DF-49C9-95DA-5735708D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BD2BE-579E-4937-B894-FBCC51C4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32F8-B48E-4426-B0BF-9F63EF33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791C7-B83F-44AD-920E-F320F68D8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2A550-6810-40A8-9F6A-F9033969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0648A-3383-4463-ADEF-96B3CE15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6D54C-64A8-4F5A-882E-13129AB5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EF831-AADC-4FAF-BFCE-BDB3A5D6D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2E57B-A0C0-4A9F-89AE-C06979D68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B66A1-AF22-4D98-8876-D5B699ED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35F60-A585-4B2B-8972-71CD59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9B94-4959-44BA-B2E3-B3773759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1BA-F0ED-4E28-B9DE-2FFE87DC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EEB9-4B60-41BA-90F2-6B9D2042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C245-5875-4417-9C32-E270DF04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9EEF1-0C1B-48EE-A02E-9B018016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9381D-0906-4C9A-AB0B-B740E717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6853-7EA1-4706-B919-F474009C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23721"/>
            <a:ext cx="788670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C1B4-9F46-4733-B9A7-1951F51C9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95428"/>
            <a:ext cx="788670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F3EE0-12FE-400C-8C6C-4F32E524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BEAA0-D898-47B8-AF72-EA0BBC81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8BC83-28A6-4443-82E7-14411DD4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9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D49E-9386-43C3-A4D2-D3394FC2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420A-5ACB-4672-81A5-DA69E8018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D0DF2-E34F-477B-8F09-8FD8D87D0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42AD7-CF17-42DD-B2F5-41602502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FF2F3-282F-4F15-92E5-B37C0027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D1B84-962E-4F83-891A-788FE878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6F07-9ADF-434F-8E74-5274FDD0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9467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65D8F-85E5-4167-9197-61C3D028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FF5AA-0352-47F6-870B-3504B223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E5F31-6D39-4B7E-87C3-6C85D17F7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93241"/>
            <a:ext cx="3887391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D2DC1-0C02-4495-95A3-AD4B31190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6ED0A-26E4-462A-B39B-E9A3B122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FFD87-BAC0-41BA-A37F-589A219B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49E9A-2FD8-4062-B80C-0AC3C90D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6980-3E9E-450D-8A54-A6604975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108F2-FFD4-476F-90C4-AD3FEAC0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2ABE0-CE1E-4D8B-8AE4-6BE8CF64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CCF43-E9EA-4B56-A625-CFBCD2C5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4D449-1B0E-49FE-A771-8278A3BC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B43C0-54DE-4DE3-B545-8C1E8D19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5F87-BCCC-41D7-B87F-1FBCA573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16AC-ECDF-4869-B157-D4A9870E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3380-7C3C-43B6-8003-91921BFB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053254"/>
            <a:ext cx="462915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A3367-CC7B-4354-9B36-853204388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7868B-6FA1-4AEB-AADF-B6ED47D8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9C91-3381-40E1-8242-470B680B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49BB7-6F4D-4538-BB66-28F86BDB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00E0-0E6D-4D35-8DA9-905DE6F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0095B-79BC-4F52-A7F8-6D8BEFA0C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53254"/>
            <a:ext cx="4629150" cy="5198533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B7218-133F-4BC0-B189-FF9DB8A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07E5C-8F7A-4354-AF3A-BEEB8C7E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7BA5F-F38F-4909-A01D-9F836B08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93F6D-A795-4304-B742-54F23FBA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D058E-8A6B-4726-A3F2-6B5D503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9467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571FB-AE3E-4845-8787-36B87E72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9D49D-1F43-49BB-BFF6-FD6CDA9FF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780107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D220-B371-40FE-9BAA-33F77BF5CE2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BEE43-CD5E-402E-A00B-2678AAC79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8338-3F4F-4E8B-A8EE-0C66A0981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780107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0DB0-0D03-46A5-BB61-8C5782C8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FE64-C587-4E25-B22E-1511CB7B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1128095"/>
          </a:xfrm>
        </p:spPr>
        <p:txBody>
          <a:bodyPr anchor="ctr">
            <a:normAutofit fontScale="90000"/>
          </a:bodyPr>
          <a:lstStyle/>
          <a:p>
            <a:r>
              <a:rPr lang="en-US" b="1" i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Palmetto Hart Group, LLC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865E6-6415-4BC2-ADEE-E71A14B9F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128095"/>
            <a:ext cx="9143999" cy="87281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From Beginning To End, We Take Pride In Our Work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83EEE6-C1A4-4493-9801-A764AC360B12}"/>
              </a:ext>
            </a:extLst>
          </p:cNvPr>
          <p:cNvSpPr txBox="1">
            <a:spLocks/>
          </p:cNvSpPr>
          <p:nvPr/>
        </p:nvSpPr>
        <p:spPr>
          <a:xfrm>
            <a:off x="0" y="2243294"/>
            <a:ext cx="9144000" cy="355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95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90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86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81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76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71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67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562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HVAC Service</a:t>
            </a:r>
          </a:p>
          <a:p>
            <a:r>
              <a:rPr lang="en-US" sz="3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Light Construction &amp; Additions</a:t>
            </a:r>
          </a:p>
          <a:p>
            <a:r>
              <a:rPr lang="en-US" sz="3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New &amp; Old Construction Wiring</a:t>
            </a:r>
          </a:p>
          <a:p>
            <a:r>
              <a:rPr lang="en-US" sz="3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Ceiling Fan &amp; Lighting Installation</a:t>
            </a:r>
          </a:p>
          <a:p>
            <a:r>
              <a:rPr lang="en-US" sz="3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Upgrade Service Panels</a:t>
            </a:r>
          </a:p>
          <a:p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Call Today To Discuss Your HVAC &amp; Electrical Projects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00090A-7956-4003-974F-30A5B53F4290}"/>
              </a:ext>
            </a:extLst>
          </p:cNvPr>
          <p:cNvSpPr txBox="1">
            <a:spLocks/>
          </p:cNvSpPr>
          <p:nvPr/>
        </p:nvSpPr>
        <p:spPr>
          <a:xfrm>
            <a:off x="1143000" y="6043101"/>
            <a:ext cx="6858000" cy="127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95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90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86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81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76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71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67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562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Ernest Hartwell, Jr  843-925-3872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Reg#RBS.41149</a:t>
            </a:r>
          </a:p>
        </p:txBody>
      </p:sp>
    </p:spTree>
    <p:extLst>
      <p:ext uri="{BB962C8B-B14F-4D97-AF65-F5344CB8AC3E}">
        <p14:creationId xmlns:p14="http://schemas.microsoft.com/office/powerpoint/2010/main" val="329569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Palmetto Hart Group, LLC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Palmetto Hart Group, LLC</dc:title>
  <dc:creator>A. Thomas Price</dc:creator>
  <cp:lastModifiedBy>A. Thomas Price</cp:lastModifiedBy>
  <cp:revision>3</cp:revision>
  <dcterms:created xsi:type="dcterms:W3CDTF">2021-07-22T13:14:09Z</dcterms:created>
  <dcterms:modified xsi:type="dcterms:W3CDTF">2021-07-22T13:41:43Z</dcterms:modified>
</cp:coreProperties>
</file>