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75" d="100"/>
          <a:sy n="75" d="100"/>
        </p:scale>
        <p:origin x="1398" y="-176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mailto:Jon@CharlestonRealEstateGroup.com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2860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11" y="3925685"/>
            <a:ext cx="8187178" cy="1826034"/>
          </a:xfrm>
        </p:spPr>
        <p:txBody>
          <a:bodyPr numCol="1" anchor="ctr">
            <a:noAutofit/>
          </a:bodyPr>
          <a:lstStyle/>
          <a:p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Pecan Orchard is a brand-new subdivision in West Ashley</a:t>
            </a:r>
          </a:p>
          <a:p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Send your clients (they will be protected!) or tag along yourself! </a:t>
            </a:r>
          </a:p>
          <a:p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RSVP to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  <a:hlinkClick r:id="rId3"/>
              </a:rPr>
              <a:t>Jon@CharlestonRealEstateGroup.com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!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82296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Zoom Virtual Open House Wednesday at 2:30</a:t>
            </a:r>
            <a:endParaRPr lang="en-US" sz="20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5506" y="1444616"/>
            <a:ext cx="38862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3200 Pecan Orchard Way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20005075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$375,000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2½  Baths :: 1,750 sf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9858346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 | 443 Folly Road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15264" y="9076578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996504" y="9179125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732-3365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jon@charlestonrealestategroup.com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17403" y="9188535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-1608794" y="8814335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675594" y="8823744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57894" y="886517"/>
            <a:ext cx="3886200" cy="2914651"/>
          </a:xfrm>
          <a:prstGeom prst="rect">
            <a:avLst/>
          </a:prstGeom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82960F2-E607-49ED-91EC-718DC5C913B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506" y="5876236"/>
            <a:ext cx="3886200" cy="2914649"/>
          </a:xfrm>
          <a:prstGeom prst="rect">
            <a:avLst/>
          </a:prstGeom>
          <a:ln>
            <a:noFill/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C7FBFB4-8450-432E-ADEF-E257C90BBA4B}"/>
              </a:ext>
            </a:extLst>
          </p:cNvPr>
          <p:cNvSpPr/>
          <p:nvPr/>
        </p:nvSpPr>
        <p:spPr>
          <a:xfrm>
            <a:off x="4157894" y="6445829"/>
            <a:ext cx="38862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3219 Pecan Orchard Way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20005033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$395,000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4 Bedrooms :: 2½  Baths :: 2,081 sf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116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Zoom Virtual Open House Wednesday at 2:30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40</cp:revision>
  <dcterms:created xsi:type="dcterms:W3CDTF">2006-08-16T00:00:00Z</dcterms:created>
  <dcterms:modified xsi:type="dcterms:W3CDTF">2020-04-28T11:10:06Z</dcterms:modified>
</cp:coreProperties>
</file>