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B8F9"/>
    <a:srgbClr val="10253F"/>
    <a:srgbClr val="C0C0C0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8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5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5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6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1" y="2251500"/>
            <a:ext cx="363616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3" y="2251500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1" y="3464563"/>
            <a:ext cx="363616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464563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2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3"/>
            <a:ext cx="2707482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6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6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6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83" r="7083"/>
          <a:stretch/>
        </p:blipFill>
        <p:spPr>
          <a:xfrm>
            <a:off x="4482" y="813768"/>
            <a:ext cx="8229600" cy="5382640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1600" y="1905000"/>
            <a:ext cx="2366682" cy="639556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2 Bedrooms | 2 Baths | 1133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sqft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 | Elevator to 3rd Floor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302290"/>
            <a:ext cx="2743200" cy="779666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1800" cap="none" dirty="0">
                <a:ln w="12700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  <a:t>1984 Folly Road A306</a:t>
            </a:r>
            <a:br>
              <a:rPr lang="en-US" sz="1800" cap="none" dirty="0">
                <a:ln w="12700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</a:br>
            <a:r>
              <a:rPr lang="en-US" sz="1400" b="0" cap="none" dirty="0">
                <a:ln w="10541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  <a:t>MLS# 25009162 | $410,000</a:t>
            </a:r>
            <a:endParaRPr lang="en-US" sz="1800" b="0" i="1" cap="none" dirty="0">
              <a:ln w="10541" cmpd="sng">
                <a:noFill/>
                <a:prstDash val="solid"/>
              </a:ln>
              <a:solidFill>
                <a:srgbClr val="10253F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8665320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  <a:t>Steve Kaul</a:t>
            </a:r>
            <a:b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843-817-5547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skaul@carolinaone.com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291" y="9479089"/>
            <a:ext cx="665018" cy="4572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-1752600" y="9292191"/>
            <a:ext cx="152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rgbClr val="10253F"/>
                </a:solidFill>
                <a:latin typeface="Century Gothic" panose="020B0502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solidFill>
                  <a:srgbClr val="10253F"/>
                </a:solidFill>
                <a:latin typeface="Century Gothic" panose="020B0502020202020204" pitchFamily="34" charset="0"/>
              </a:rPr>
              <a:t>195 W Coleman Blvd</a:t>
            </a:r>
          </a:p>
          <a:p>
            <a:pPr algn="ctr"/>
            <a:r>
              <a:rPr lang="en-US" sz="700" dirty="0">
                <a:solidFill>
                  <a:srgbClr val="10253F"/>
                </a:solidFill>
                <a:latin typeface="Century Gothic" panose="020B0502020202020204" pitchFamily="34" charset="0"/>
              </a:rPr>
              <a:t>Mt Pleasant, SC 29464-3495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482" y="0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6350">
                  <a:solidFill>
                    <a:srgbClr val="10253F"/>
                  </a:solidFill>
                </a:ln>
                <a:solidFill>
                  <a:srgbClr val="79B8F9"/>
                </a:solidFill>
                <a:latin typeface="Century Gothic" panose="020B0502020202020204" pitchFamily="34" charset="0"/>
              </a:rPr>
              <a:t>PELICAN POINTE - BROKER EVENT</a:t>
            </a:r>
          </a:p>
          <a:p>
            <a:pPr algn="ctr"/>
            <a:r>
              <a:rPr lang="en-US" sz="1600" dirty="0">
                <a:ln w="6350">
                  <a:solidFill>
                    <a:srgbClr val="10253F"/>
                  </a:solidFill>
                </a:ln>
                <a:solidFill>
                  <a:srgbClr val="79B8F9"/>
                </a:solidFill>
                <a:latin typeface="Century Gothic" panose="020B0502020202020204" pitchFamily="34" charset="0"/>
              </a:rPr>
              <a:t>Thursday, May 22nd | 10:30am-12:30pm | Progressive Light Lunch Will Be Served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B645971-69BA-4B8D-BF0C-01D044A7D69B}"/>
              </a:ext>
            </a:extLst>
          </p:cNvPr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2900" y="7187838"/>
            <a:ext cx="2057400" cy="13716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5816B24-EC28-9CB5-6867-E02C26E16900}"/>
              </a:ext>
            </a:extLst>
          </p:cNvPr>
          <p:cNvSpPr txBox="1">
            <a:spLocks/>
          </p:cNvSpPr>
          <p:nvPr/>
        </p:nvSpPr>
        <p:spPr>
          <a:xfrm>
            <a:off x="2743200" y="6302290"/>
            <a:ext cx="2743200" cy="779666"/>
          </a:xfrm>
          <a:prstGeom prst="rect">
            <a:avLst/>
          </a:prstGeom>
        </p:spPr>
        <p:txBody>
          <a:bodyPr vert="horz" lIns="45720" tIns="0" rIns="45720" bIns="0"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en-US" sz="1800" cap="none" dirty="0">
                <a:ln w="12700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  <a:t>1984 Folly Road A307</a:t>
            </a:r>
            <a:br>
              <a:rPr lang="en-US" sz="1800" cap="none" dirty="0">
                <a:ln w="12700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</a:br>
            <a:r>
              <a:rPr lang="en-US" sz="1400" b="0" cap="none" dirty="0">
                <a:ln w="10541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  <a:t>MLS# 25011226 | $419,000</a:t>
            </a:r>
            <a:endParaRPr lang="en-US" sz="1800" b="0" i="1" cap="none" dirty="0">
              <a:ln w="10541" cmpd="sng">
                <a:noFill/>
                <a:prstDash val="solid"/>
              </a:ln>
              <a:solidFill>
                <a:srgbClr val="10253F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6093530-27B0-CED7-A02B-4E7CBC933802}"/>
              </a:ext>
            </a:extLst>
          </p:cNvPr>
          <p:cNvSpPr txBox="1">
            <a:spLocks/>
          </p:cNvSpPr>
          <p:nvPr/>
        </p:nvSpPr>
        <p:spPr>
          <a:xfrm>
            <a:off x="5486400" y="6302290"/>
            <a:ext cx="2743200" cy="779666"/>
          </a:xfrm>
          <a:prstGeom prst="rect">
            <a:avLst/>
          </a:prstGeom>
        </p:spPr>
        <p:txBody>
          <a:bodyPr vert="horz" lIns="45720" tIns="0" rIns="45720" bIns="0"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en-US" sz="1800" cap="none" dirty="0">
                <a:ln w="12700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  <a:t>1984 Folly Road B304</a:t>
            </a:r>
            <a:br>
              <a:rPr lang="en-US" sz="1800" cap="none" dirty="0">
                <a:ln w="12700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</a:br>
            <a:r>
              <a:rPr lang="en-US" sz="1400" b="0" cap="none" dirty="0">
                <a:ln w="10541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  <a:t>MLS# 24015235 | $415,000</a:t>
            </a:r>
            <a:endParaRPr lang="en-US" sz="1800" b="0" i="1" cap="none" dirty="0">
              <a:ln w="10541" cmpd="sng">
                <a:noFill/>
                <a:prstDash val="solid"/>
              </a:ln>
              <a:solidFill>
                <a:srgbClr val="10253F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BB60EB-219C-C843-CB70-6F532306A142}"/>
              </a:ext>
            </a:extLst>
          </p:cNvPr>
          <p:cNvSpPr/>
          <p:nvPr/>
        </p:nvSpPr>
        <p:spPr>
          <a:xfrm>
            <a:off x="2743200" y="8665320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  <a:t>Ginny Williams</a:t>
            </a:r>
            <a:b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843-442-3791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ginny.williams@carolinaone.com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2F9AAF-582A-0F78-2DD1-B6E8532BC9C9}"/>
              </a:ext>
            </a:extLst>
          </p:cNvPr>
          <p:cNvSpPr/>
          <p:nvPr/>
        </p:nvSpPr>
        <p:spPr>
          <a:xfrm>
            <a:off x="5486400" y="8665320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  <a:t>Deborah Wooten</a:t>
            </a:r>
            <a:b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843-442-6876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dashman@carolinaone.com</a:t>
            </a:r>
          </a:p>
        </p:txBody>
      </p:sp>
      <p:pic>
        <p:nvPicPr>
          <p:cNvPr id="11" name="Picture 10" descr="A living room with a large television and a couch&#10;&#10;AI-generated content may be incorrect.">
            <a:extLst>
              <a:ext uri="{FF2B5EF4-FFF2-40B4-BE49-F238E27FC236}">
                <a16:creationId xmlns:a16="http://schemas.microsoft.com/office/drawing/2014/main" id="{D03D85EA-54C0-ACF3-868D-43F369868BE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46"/>
          <a:stretch/>
        </p:blipFill>
        <p:spPr>
          <a:xfrm>
            <a:off x="5829300" y="7187837"/>
            <a:ext cx="2057401" cy="1371601"/>
          </a:xfrm>
          <a:prstGeom prst="rect">
            <a:avLst/>
          </a:prstGeom>
        </p:spPr>
      </p:pic>
      <p:pic>
        <p:nvPicPr>
          <p:cNvPr id="13" name="Picture 12" descr="A dining room and kitchen with a large table&#10;&#10;AI-generated content may be incorrect.">
            <a:extLst>
              <a:ext uri="{FF2B5EF4-FFF2-40B4-BE49-F238E27FC236}">
                <a16:creationId xmlns:a16="http://schemas.microsoft.com/office/drawing/2014/main" id="{75E4071E-06FB-2398-7002-6E80A2D502F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100" y="7187838"/>
            <a:ext cx="20574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565</TotalTime>
  <Words>106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1984 Folly Road A306 MLS# 25009162 | $410,000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99</cp:revision>
  <dcterms:created xsi:type="dcterms:W3CDTF">2006-08-16T00:00:00Z</dcterms:created>
  <dcterms:modified xsi:type="dcterms:W3CDTF">2025-05-21T13:52:37Z</dcterms:modified>
</cp:coreProperties>
</file>