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96" y="151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609600"/>
            <a:ext cx="6858000" cy="7025873"/>
          </a:xfrm>
        </p:spPr>
        <p:txBody>
          <a:bodyPr anchor="ctr">
            <a:normAutofit/>
          </a:bodyPr>
          <a:lstStyle/>
          <a:p>
            <a:r>
              <a:rPr lang="en-US" sz="2400" dirty="0"/>
              <a:t>Rare opportunity to own a periodontal dental practice in Mt. Pleasant, South Carolina.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The practice is only for sale for personal reasons and the business is operating and </a:t>
            </a:r>
            <a:r>
              <a:rPr lang="en-US" sz="2400" dirty="0" smtClean="0"/>
              <a:t>well-regarded </a:t>
            </a:r>
            <a:r>
              <a:rPr lang="en-US" sz="2400" dirty="0"/>
              <a:t>by established patients.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Purchase of the </a:t>
            </a:r>
            <a:r>
              <a:rPr lang="en-US" sz="2400" dirty="0" smtClean="0"/>
              <a:t>practice will </a:t>
            </a:r>
            <a:r>
              <a:rPr lang="en-US" sz="2400" dirty="0"/>
              <a:t>include the real estate and </a:t>
            </a:r>
            <a:r>
              <a:rPr lang="en-US" sz="2400" dirty="0" smtClean="0"/>
              <a:t>existing dental equipment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b="1" i="1" dirty="0"/>
              <a:t>This is a turnkey opportunity!</a:t>
            </a:r>
            <a:endParaRPr lang="en-US" sz="2400" b="1" i="1" dirty="0" smtClean="0"/>
          </a:p>
          <a:p>
            <a:endParaRPr lang="en-US" sz="2400" dirty="0"/>
          </a:p>
          <a:p>
            <a:r>
              <a:rPr lang="en-US" sz="2400" b="1" i="1" dirty="0">
                <a:solidFill>
                  <a:srgbClr val="FF0000"/>
                </a:solidFill>
              </a:rPr>
              <a:t>OFFERS ARE DUE FRIDAY (10/31/14) BY 12PM </a:t>
            </a:r>
            <a:r>
              <a:rPr lang="en-US" sz="2400" b="1" i="1" dirty="0" smtClean="0">
                <a:solidFill>
                  <a:srgbClr val="FF0000"/>
                </a:solidFill>
              </a:rPr>
              <a:t>EST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All interested parties should contact me immediately for more information.  </a:t>
            </a:r>
            <a:endParaRPr lang="en-US" sz="1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0" y="7543800"/>
            <a:ext cx="2987040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" y="7774127"/>
            <a:ext cx="380725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Address: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TBA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 CHS-</a:t>
            </a:r>
            <a:r>
              <a:rPr lang="en-US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Mt.Pleasant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South 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of IOP Connector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Building Square Feet: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TBA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City: MOUNT PLEASANT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County: Charleston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ID: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TBA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Price: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TBA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Office Class: A</a:t>
            </a:r>
            <a:endParaRPr lang="en-US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1336"/>
            <a:ext cx="5102102" cy="630936"/>
          </a:xfrm>
        </p:spPr>
        <p:txBody>
          <a:bodyPr anchor="t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For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Sale: Mount Pleasant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Periodontal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Dental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Practice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55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For Sale: Mount Pleasant Periodontal Dental Practice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atp1313@gmail.com</cp:lastModifiedBy>
  <cp:revision>14</cp:revision>
  <dcterms:created xsi:type="dcterms:W3CDTF">2006-08-16T00:00:00Z</dcterms:created>
  <dcterms:modified xsi:type="dcterms:W3CDTF">2014-10-27T15:35:31Z</dcterms:modified>
</cp:coreProperties>
</file>