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108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24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6F081-8781-4431-8FD4-2CF608CD7C47}" type="datetimeFigureOut">
              <a:rPr lang="en-US" smtClean="0"/>
              <a:t>4/7/2015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E42EF-B2A2-4428-A098-E6934E284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61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CA47C-B7FD-4BE9-B0E6-81BA758D95F2}" type="datetimeFigureOut">
              <a:rPr lang="en-US" smtClean="0"/>
              <a:t>4/7/2015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716F0-385D-4F6E-BE54-A09D410D2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2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716F0-385D-4F6E-BE54-A09D410D24C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4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24136-D290-48F3-A182-4C46BEB5146B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solidFill>
                  <a:schemeClr val="tx2"/>
                </a:solidFill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6747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7D44C-38B1-4D0F-9006-D5774F331095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4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8D518A-FD4F-4358-B95B-9DB5A17160FB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56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2A9F4F-03AD-4497-A65D-076601BD41D2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78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BF3AC-A781-43AA-8BD5-B12F49168B94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606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56A41-C91B-43FF-9881-F5DA9878418F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50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7AA76-41EE-4C13-950E-E611B8B8FC52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6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407A26-E7BC-4498-97E4-87AF12377CA9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71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EA4171-1117-4486-993C-35A7470D8847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9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2A4CB8-1563-4663-81DB-74EB416C19BE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28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extLst/>
          </a:lstStyle>
          <a:p>
            <a:fld id="{0C6724CE-2468-448B-87C1-A92EDD78369B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2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CD11720-76E7-46E6-B0AA-057287C42052}" type="datetime1">
              <a:rPr lang="en-US" smtClean="0"/>
              <a:t>4/7/2015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65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4501" y="1366449"/>
            <a:ext cx="10363200" cy="1508760"/>
          </a:xfrm>
        </p:spPr>
        <p:txBody>
          <a:bodyPr>
            <a:normAutofit/>
          </a:bodyPr>
          <a:lstStyle/>
          <a:p>
            <a:r>
              <a:rPr lang="en-US" sz="8000" dirty="0" smtClean="0"/>
              <a:t>Petrick Construction</a:t>
            </a:r>
            <a:endParaRPr lang="en-US" sz="8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710" y="2759298"/>
            <a:ext cx="10363200" cy="975575"/>
          </a:xfrm>
        </p:spPr>
        <p:txBody>
          <a:bodyPr/>
          <a:lstStyle/>
          <a:p>
            <a:pPr algn="ctr"/>
            <a:r>
              <a:rPr lang="en-US" dirty="0" smtClean="0"/>
              <a:t>Residential Services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4501" y="4121239"/>
            <a:ext cx="990814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 smtClean="0"/>
              <a:t>Pre-listing upgrades and curb appeal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Punch List items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Handyman Services and maintenance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Pressure washing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Carpentry</a:t>
            </a:r>
          </a:p>
          <a:p>
            <a:pPr algn="ctr"/>
            <a:r>
              <a:rPr lang="en-US" sz="2800" dirty="0" smtClean="0"/>
              <a:t>Lee Petrick  843-300-9836</a:t>
            </a:r>
          </a:p>
          <a:p>
            <a:pPr algn="ctr"/>
            <a:r>
              <a:rPr lang="en-US" sz="2800" dirty="0"/>
              <a:t>l</a:t>
            </a:r>
            <a:r>
              <a:rPr lang="en-US" sz="2800" dirty="0" smtClean="0"/>
              <a:t>ee.petrick@yahoo.com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6694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trick Construction Flyers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etrick Construction Flyers" id="{851BF4DB-CDAC-4CCD-A83C-43428000C83C}" vid="{98175CAA-7AF1-45A9-870E-41413CEC8466}"/>
    </a:ext>
  </a:extLst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232C19C-A75B-4E3F-8B30-1035B9FCAD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Petrick Construction Flyers</Template>
  <TotalTime>0</TotalTime>
  <Words>24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Petrick Construction Flyers</vt:lpstr>
      <vt:lpstr>Residential Services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2015-04-07T12:39:57Z</dcterms:created>
  <dcterms:modified xsi:type="dcterms:W3CDTF">2015-04-07T12:40:51Z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TC034605339991</vt:lpwstr>
  </property>
</Properties>
</file>