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5486400" type="B5JIS"/>
  <p:notesSz cx="6858000" cy="9144000"/>
  <p:defaultTextStyle>
    <a:defPPr>
      <a:defRPr lang="en-US"/>
    </a:defPPr>
    <a:lvl1pPr marL="0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07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414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121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2828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535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242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59950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5656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740" y="90"/>
      </p:cViewPr>
      <p:guideLst>
        <p:guide orient="horz" pos="172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04342"/>
            <a:ext cx="6217920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108960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5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219711"/>
            <a:ext cx="1645920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219711"/>
            <a:ext cx="4815840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3525521"/>
            <a:ext cx="6217920" cy="108966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2325370"/>
            <a:ext cx="6217920" cy="120015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4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71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28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85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424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599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56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2"/>
            <a:ext cx="3230880" cy="36207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280162"/>
            <a:ext cx="3230880" cy="36207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28091"/>
            <a:ext cx="3232151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07" indent="0">
              <a:buNone/>
              <a:defRPr sz="1600" b="1"/>
            </a:lvl2pPr>
            <a:lvl3pPr marL="731414" indent="0">
              <a:buNone/>
              <a:defRPr sz="1400" b="1"/>
            </a:lvl3pPr>
            <a:lvl4pPr marL="1097121" indent="0">
              <a:buNone/>
              <a:defRPr sz="1300" b="1"/>
            </a:lvl4pPr>
            <a:lvl5pPr marL="1462828" indent="0">
              <a:buNone/>
              <a:defRPr sz="1300" b="1"/>
            </a:lvl5pPr>
            <a:lvl6pPr marL="1828535" indent="0">
              <a:buNone/>
              <a:defRPr sz="1300" b="1"/>
            </a:lvl6pPr>
            <a:lvl7pPr marL="2194242" indent="0">
              <a:buNone/>
              <a:defRPr sz="1300" b="1"/>
            </a:lvl7pPr>
            <a:lvl8pPr marL="2559950" indent="0">
              <a:buNone/>
              <a:defRPr sz="1300" b="1"/>
            </a:lvl8pPr>
            <a:lvl9pPr marL="292565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9901"/>
            <a:ext cx="3232151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228091"/>
            <a:ext cx="3233420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07" indent="0">
              <a:buNone/>
              <a:defRPr sz="1600" b="1"/>
            </a:lvl2pPr>
            <a:lvl3pPr marL="731414" indent="0">
              <a:buNone/>
              <a:defRPr sz="1400" b="1"/>
            </a:lvl3pPr>
            <a:lvl4pPr marL="1097121" indent="0">
              <a:buNone/>
              <a:defRPr sz="1300" b="1"/>
            </a:lvl4pPr>
            <a:lvl5pPr marL="1462828" indent="0">
              <a:buNone/>
              <a:defRPr sz="1300" b="1"/>
            </a:lvl5pPr>
            <a:lvl6pPr marL="1828535" indent="0">
              <a:buNone/>
              <a:defRPr sz="1300" b="1"/>
            </a:lvl6pPr>
            <a:lvl7pPr marL="2194242" indent="0">
              <a:buNone/>
              <a:defRPr sz="1300" b="1"/>
            </a:lvl7pPr>
            <a:lvl8pPr marL="2559950" indent="0">
              <a:buNone/>
              <a:defRPr sz="1300" b="1"/>
            </a:lvl8pPr>
            <a:lvl9pPr marL="292565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1739901"/>
            <a:ext cx="3233420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0" cy="92964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218440"/>
            <a:ext cx="4089401" cy="468249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148080"/>
            <a:ext cx="2406650" cy="3752850"/>
          </a:xfrm>
        </p:spPr>
        <p:txBody>
          <a:bodyPr/>
          <a:lstStyle>
            <a:lvl1pPr marL="0" indent="0">
              <a:buNone/>
              <a:defRPr sz="1100"/>
            </a:lvl1pPr>
            <a:lvl2pPr marL="365707" indent="0">
              <a:buNone/>
              <a:defRPr sz="900"/>
            </a:lvl2pPr>
            <a:lvl3pPr marL="731414" indent="0">
              <a:buNone/>
              <a:defRPr sz="800"/>
            </a:lvl3pPr>
            <a:lvl4pPr marL="1097121" indent="0">
              <a:buNone/>
              <a:defRPr sz="700"/>
            </a:lvl4pPr>
            <a:lvl5pPr marL="1462828" indent="0">
              <a:buNone/>
              <a:defRPr sz="700"/>
            </a:lvl5pPr>
            <a:lvl6pPr marL="1828535" indent="0">
              <a:buNone/>
              <a:defRPr sz="700"/>
            </a:lvl6pPr>
            <a:lvl7pPr marL="2194242" indent="0">
              <a:buNone/>
              <a:defRPr sz="700"/>
            </a:lvl7pPr>
            <a:lvl8pPr marL="2559950" indent="0">
              <a:buNone/>
              <a:defRPr sz="700"/>
            </a:lvl8pPr>
            <a:lvl9pPr marL="292565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3840481"/>
            <a:ext cx="4389120" cy="45339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490220"/>
            <a:ext cx="4389120" cy="3291840"/>
          </a:xfrm>
        </p:spPr>
        <p:txBody>
          <a:bodyPr/>
          <a:lstStyle>
            <a:lvl1pPr marL="0" indent="0">
              <a:buNone/>
              <a:defRPr sz="2600"/>
            </a:lvl1pPr>
            <a:lvl2pPr marL="365707" indent="0">
              <a:buNone/>
              <a:defRPr sz="2200"/>
            </a:lvl2pPr>
            <a:lvl3pPr marL="731414" indent="0">
              <a:buNone/>
              <a:defRPr sz="1900"/>
            </a:lvl3pPr>
            <a:lvl4pPr marL="1097121" indent="0">
              <a:buNone/>
              <a:defRPr sz="1600"/>
            </a:lvl4pPr>
            <a:lvl5pPr marL="1462828" indent="0">
              <a:buNone/>
              <a:defRPr sz="1600"/>
            </a:lvl5pPr>
            <a:lvl6pPr marL="1828535" indent="0">
              <a:buNone/>
              <a:defRPr sz="1600"/>
            </a:lvl6pPr>
            <a:lvl7pPr marL="2194242" indent="0">
              <a:buNone/>
              <a:defRPr sz="1600"/>
            </a:lvl7pPr>
            <a:lvl8pPr marL="2559950" indent="0">
              <a:buNone/>
              <a:defRPr sz="1600"/>
            </a:lvl8pPr>
            <a:lvl9pPr marL="2925656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4293871"/>
            <a:ext cx="4389120" cy="643890"/>
          </a:xfrm>
        </p:spPr>
        <p:txBody>
          <a:bodyPr/>
          <a:lstStyle>
            <a:lvl1pPr marL="0" indent="0">
              <a:buNone/>
              <a:defRPr sz="1100"/>
            </a:lvl1pPr>
            <a:lvl2pPr marL="365707" indent="0">
              <a:buNone/>
              <a:defRPr sz="900"/>
            </a:lvl2pPr>
            <a:lvl3pPr marL="731414" indent="0">
              <a:buNone/>
              <a:defRPr sz="800"/>
            </a:lvl3pPr>
            <a:lvl4pPr marL="1097121" indent="0">
              <a:buNone/>
              <a:defRPr sz="700"/>
            </a:lvl4pPr>
            <a:lvl5pPr marL="1462828" indent="0">
              <a:buNone/>
              <a:defRPr sz="700"/>
            </a:lvl5pPr>
            <a:lvl6pPr marL="1828535" indent="0">
              <a:buNone/>
              <a:defRPr sz="700"/>
            </a:lvl6pPr>
            <a:lvl7pPr marL="2194242" indent="0">
              <a:buNone/>
              <a:defRPr sz="700"/>
            </a:lvl7pPr>
            <a:lvl8pPr marL="2559950" indent="0">
              <a:buNone/>
              <a:defRPr sz="700"/>
            </a:lvl8pPr>
            <a:lvl9pPr marL="292565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 vert="horz" lIns="73141" tIns="36571" rIns="73141" bIns="365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80162"/>
            <a:ext cx="6583680" cy="3620771"/>
          </a:xfrm>
          <a:prstGeom prst="rect">
            <a:avLst/>
          </a:prstGeom>
        </p:spPr>
        <p:txBody>
          <a:bodyPr vert="horz" lIns="73141" tIns="36571" rIns="73141" bIns="365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414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80" indent="-274280" algn="l" defTabSz="73141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4" indent="-228567" algn="l" defTabSz="73141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75" indent="-182853" algn="l" defTabSz="73141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682" indent="-182853" algn="l" defTabSz="73141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389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096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803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10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07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14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21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28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535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242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9950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5656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2552" y="1490431"/>
            <a:ext cx="7070094" cy="3854252"/>
          </a:xfrm>
          <a:prstGeom prst="roundRect">
            <a:avLst>
              <a:gd name="adj" fmla="val 7842"/>
            </a:avLst>
          </a:prstGeom>
          <a:noFill/>
          <a:ln w="5080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0283"/>
            <a:ext cx="7315199" cy="827517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Looking for pocket listing in Groves, Cooper Estates,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Snee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Farm or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Wakendaw Lakes for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$500k or less.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Please call me if you have a Pocket Listing!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552" y="4724400"/>
            <a:ext cx="7070094" cy="620283"/>
          </a:xfrm>
          <a:prstGeom prst="rect">
            <a:avLst/>
          </a:prstGeom>
          <a:solidFill>
            <a:srgbClr val="C00000"/>
          </a:solidFill>
        </p:spPr>
        <p:txBody>
          <a:bodyPr wrap="square" lIns="65645" tIns="32822" rIns="65645" bIns="32822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Kristen Whitehead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843-670-1671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kwhitehead@kwchs.com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7315199" cy="620283"/>
          </a:xfrm>
          <a:prstGeom prst="rect">
            <a:avLst/>
          </a:prstGeom>
        </p:spPr>
        <p:txBody>
          <a:bodyPr wrap="square" lIns="65645" tIns="32822" rIns="65645" bIns="32822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C00000"/>
                </a:solidFill>
                <a:latin typeface="Imprint MT Shadow" panose="04020605060303030202" pitchFamily="82" charset="0"/>
              </a:rPr>
              <a:t>Buyer needs something right </a:t>
            </a:r>
            <a:r>
              <a:rPr lang="en-US" sz="3600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C00000"/>
                </a:solidFill>
                <a:latin typeface="Imprint MT Shadow" panose="04020605060303030202" pitchFamily="82" charset="0"/>
              </a:rPr>
              <a:t>away</a:t>
            </a:r>
            <a:endParaRPr lang="en-US" sz="3600" b="1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rgbClr val="C00000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22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Imprint MT Shadow</vt:lpstr>
      <vt:lpstr>Palatino Linotype</vt:lpstr>
      <vt:lpstr>Times New Roman</vt:lpstr>
      <vt:lpstr>Office Theme</vt:lpstr>
      <vt:lpstr>Looking for pocket listing in Groves, Cooper Estates, Snee Farm or  Wakendaw Lakes for $500k or less.  Please call me if you have a Pocket Listing!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 Westoe St | Summerville MLS# 1411433 | $309,900</dc:title>
  <dc:creator>CVH360</dc:creator>
  <cp:lastModifiedBy>A. Thomas Price</cp:lastModifiedBy>
  <cp:revision>15</cp:revision>
  <dcterms:created xsi:type="dcterms:W3CDTF">2006-08-16T00:00:00Z</dcterms:created>
  <dcterms:modified xsi:type="dcterms:W3CDTF">2016-01-06T14:57:54Z</dcterms:modified>
</cp:coreProperties>
</file>