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walsh@carolinaon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Pocket Listing South of Broad</a:t>
            </a:r>
            <a:endParaRPr lang="en-US" sz="2000" b="1" i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457200"/>
            <a:ext cx="6992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a client looking to sell, but will not be listing in the MLS. </a:t>
            </a:r>
          </a:p>
          <a:p>
            <a:endParaRPr lang="en-US" sz="160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Asking </a:t>
            </a:r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$1.975M. Completely renovated, in every regard it was virtually a new home in 2014. It retains high ceilings, but the floor plan is open and modern, a contemporary layout in the skin of a historically significant house, and much better designed for the way people live today than most houses in this area.</a:t>
            </a: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information please email me at </a:t>
            </a:r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bwalsh@carolinaone.com</a:t>
            </a:r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134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41</cp:revision>
  <dcterms:created xsi:type="dcterms:W3CDTF">2006-08-16T00:00:00Z</dcterms:created>
  <dcterms:modified xsi:type="dcterms:W3CDTF">2019-02-20T20:45:20Z</dcterms:modified>
</cp:coreProperties>
</file>