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walsh@carolinaon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Pocket Listing on James Island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457200"/>
            <a:ext cx="6992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anyone have a listing coming on soon or a pocket listing on James Island? </a:t>
            </a: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a master down up to $1.1M.</a:t>
            </a: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this matches something you might be getting ready </a:t>
            </a:r>
            <a:r>
              <a:rPr lang="en-US" sz="16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list, </a:t>
            </a:r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me at </a:t>
            </a:r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bwalsh@carolinaone.com</a:t>
            </a:r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91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42</cp:revision>
  <dcterms:created xsi:type="dcterms:W3CDTF">2006-08-16T00:00:00Z</dcterms:created>
  <dcterms:modified xsi:type="dcterms:W3CDTF">2019-03-22T13:46:20Z</dcterms:modified>
</cp:coreProperties>
</file>