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914" y="84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bwalsh@carolinaone.com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276600" y="1447800"/>
            <a:ext cx="3136347" cy="2089592"/>
          </a:xfrm>
          <a:prstGeom prst="plaque">
            <a:avLst>
              <a:gd name="adj" fmla="val 8711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Amazing Pocket Listing South of Broad!!!</a:t>
            </a:r>
            <a:endParaRPr lang="en-US" sz="20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914400"/>
            <a:ext cx="699260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have a client looking to sell, but will not be listing in the MLS.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Asking $1.975M. Completely renovated, in every regard it was virtually a new home in 2014. It retains high ceilings, but the floor plan is open and modern – a contemporary layout in the skin of a historically significant house, and much better designed for the way people live today than most houses in this area.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information 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bwalsh@carolinaone.com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137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33</cp:revision>
  <dcterms:created xsi:type="dcterms:W3CDTF">2006-08-16T00:00:00Z</dcterms:created>
  <dcterms:modified xsi:type="dcterms:W3CDTF">2018-06-01T11:50:48Z</dcterms:modified>
</cp:coreProperties>
</file>