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8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857" y="37840"/>
            <a:ext cx="7075789" cy="5306843"/>
          </a:xfrm>
          <a:prstGeom prst="roundRect">
            <a:avLst>
              <a:gd name="adj" fmla="val 7842"/>
            </a:avLst>
          </a:prstGeom>
          <a:noFill/>
          <a:ln w="50800" cmpd="thinThick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199" cy="1697983"/>
          </a:xfrm>
          <a:gradFill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en-US" sz="1400" dirty="0" smtClean="0">
                <a:latin typeface="Imprint MT Shadow" panose="04020605060303030202" pitchFamily="82" charset="0"/>
              </a:rPr>
              <a:t/>
            </a:r>
            <a:br>
              <a:rPr lang="en-US" sz="1400" dirty="0" smtClean="0">
                <a:latin typeface="Imprint MT Shadow" panose="04020605060303030202" pitchFamily="82" charset="0"/>
              </a:rPr>
            </a:br>
            <a:r>
              <a:rPr lang="en-US" sz="1400" dirty="0">
                <a:latin typeface="Imprint MT Shadow" panose="04020605060303030202" pitchFamily="82" charset="0"/>
              </a:rPr>
              <a:t/>
            </a:r>
            <a:br>
              <a:rPr lang="en-US" sz="1400" dirty="0">
                <a:latin typeface="Imprint MT Shadow" panose="04020605060303030202" pitchFamily="82" charset="0"/>
              </a:rPr>
            </a:br>
            <a:r>
              <a:rPr lang="en-US" sz="1400" dirty="0" smtClean="0">
                <a:latin typeface="Imprint MT Shadow" panose="04020605060303030202" pitchFamily="82" charset="0"/>
              </a:rPr>
              <a:t>A</a:t>
            </a:r>
            <a:r>
              <a:rPr lang="en-US" sz="1400" dirty="0" smtClean="0">
                <a:latin typeface="Imprint MT Shadow" panose="04020605060303030202" pitchFamily="82" charset="0"/>
              </a:rPr>
              <a:t>nyone </a:t>
            </a:r>
            <a:r>
              <a:rPr lang="en-US" sz="1400" dirty="0">
                <a:latin typeface="Imprint MT Shadow" panose="04020605060303030202" pitchFamily="82" charset="0"/>
              </a:rPr>
              <a:t>have a listing coming on the market soon in 29464? We are looking for homes not currently in MLS! At least 2000sf, prefer 4 </a:t>
            </a:r>
            <a:r>
              <a:rPr lang="en-US" sz="1400" dirty="0" smtClean="0">
                <a:latin typeface="Imprint MT Shadow" panose="04020605060303030202" pitchFamily="82" charset="0"/>
              </a:rPr>
              <a:t>bedroom </a:t>
            </a:r>
            <a:r>
              <a:rPr lang="en-US" sz="1400" dirty="0">
                <a:latin typeface="Imprint MT Shadow" panose="04020605060303030202" pitchFamily="82" charset="0"/>
              </a:rPr>
              <a:t>but can do 3, prefer larger lot with fenced backyard, priced </a:t>
            </a:r>
            <a:r>
              <a:rPr lang="en-US" sz="1400" dirty="0" smtClean="0">
                <a:latin typeface="Imprint MT Shadow" panose="04020605060303030202" pitchFamily="82" charset="0"/>
              </a:rPr>
              <a:t>between </a:t>
            </a:r>
            <a:r>
              <a:rPr lang="en-US" sz="1400" dirty="0">
                <a:latin typeface="Imprint MT Shadow" panose="04020605060303030202" pitchFamily="82" charset="0"/>
              </a:rPr>
              <a:t>$</a:t>
            </a:r>
            <a:r>
              <a:rPr lang="en-US" sz="1400" dirty="0" smtClean="0">
                <a:latin typeface="Imprint MT Shadow" panose="04020605060303030202" pitchFamily="82" charset="0"/>
              </a:rPr>
              <a:t>400k-550k.</a:t>
            </a:r>
            <a:br>
              <a:rPr lang="en-US" sz="1400" dirty="0" smtClean="0">
                <a:latin typeface="Imprint MT Shadow" panose="04020605060303030202" pitchFamily="82" charset="0"/>
              </a:rPr>
            </a:br>
            <a:r>
              <a:rPr lang="en-US" sz="1400" dirty="0" smtClean="0">
                <a:latin typeface="Imprint MT Shadow" panose="04020605060303030202" pitchFamily="82" charset="0"/>
              </a:rPr>
              <a:t/>
            </a:r>
            <a:br>
              <a:rPr lang="en-US" sz="1400" dirty="0" smtClean="0">
                <a:latin typeface="Imprint MT Shadow" panose="04020605060303030202" pitchFamily="82" charset="0"/>
              </a:rPr>
            </a:br>
            <a:r>
              <a:rPr lang="en-US" sz="1400" dirty="0" smtClean="0">
                <a:latin typeface="Imprint MT Shadow" panose="04020605060303030202" pitchFamily="82" charset="0"/>
              </a:rPr>
              <a:t>Please call me if you have </a:t>
            </a:r>
            <a:r>
              <a:rPr lang="en-US" sz="1400" dirty="0" smtClean="0">
                <a:latin typeface="Imprint MT Shadow" panose="04020605060303030202" pitchFamily="82" charset="0"/>
              </a:rPr>
              <a:t>any </a:t>
            </a:r>
            <a:r>
              <a:rPr lang="en-US" sz="1400" dirty="0">
                <a:latin typeface="Imprint MT Shadow" panose="04020605060303030202" pitchFamily="82" charset="0"/>
              </a:rPr>
              <a:t>upcoming listings!</a:t>
            </a:r>
            <a:endParaRPr lang="en-US" sz="1400" dirty="0">
              <a:latin typeface="Imprint MT Shadow" panose="04020605060303030202" pitchFamily="8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" y="4724400"/>
            <a:ext cx="7309502" cy="620283"/>
          </a:xfrm>
          <a:prstGeom prst="rect">
            <a:avLst/>
          </a:prstGeom>
          <a:solidFill>
            <a:schemeClr val="bg1"/>
          </a:solid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Kristen Whitehead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843-670-1671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kwhitehead@kwchs.com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857" y="0"/>
            <a:ext cx="7075790" cy="435617"/>
          </a:xfrm>
          <a:prstGeom prst="rect">
            <a:avLst/>
          </a:prstGeom>
          <a:solidFill>
            <a:schemeClr val="bg1"/>
          </a:solid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Buyer </a:t>
            </a:r>
            <a:r>
              <a:rPr lang="en-US" sz="2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needs </a:t>
            </a:r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a house in </a:t>
            </a:r>
            <a:r>
              <a:rPr lang="en-US" sz="2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South </a:t>
            </a:r>
            <a:r>
              <a:rPr lang="en-US" sz="2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Mt </a:t>
            </a:r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Imprint MT Shadow" panose="04020605060303030202" pitchFamily="82" charset="0"/>
              </a:rPr>
              <a:t>Pleasant ASAP!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Imprint MT Shadow</vt:lpstr>
      <vt:lpstr>Palatino Linotype</vt:lpstr>
      <vt:lpstr>Times New Roman</vt:lpstr>
      <vt:lpstr>Office Theme</vt:lpstr>
      <vt:lpstr>  Anyone have a listing coming on the market soon in 29464? We are looking for homes not currently in MLS! At least 2000sf, prefer 4 bedroom but can do 3, prefer larger lot with fenced backyard, priced between $400k-550k.  Please call me if you have any upcoming listings!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18</cp:revision>
  <dcterms:created xsi:type="dcterms:W3CDTF">2006-08-16T00:00:00Z</dcterms:created>
  <dcterms:modified xsi:type="dcterms:W3CDTF">2016-02-10T00:10:44Z</dcterms:modified>
</cp:coreProperties>
</file>