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5486400" type="B5JIS"/>
  <p:notesSz cx="6858000" cy="9144000"/>
  <p:defaultTextStyle>
    <a:defPPr>
      <a:defRPr lang="en-US"/>
    </a:defPPr>
    <a:lvl1pPr marL="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65707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731414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97121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462828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828535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194242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55995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925656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2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0" d="100"/>
          <a:sy n="90" d="100"/>
        </p:scale>
        <p:origin x="1788" y="90"/>
      </p:cViewPr>
      <p:guideLst>
        <p:guide orient="horz" pos="172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704342"/>
            <a:ext cx="6217920" cy="11760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3108960"/>
            <a:ext cx="5120640" cy="14020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65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31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971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62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285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1942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559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256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219711"/>
            <a:ext cx="1645920" cy="46812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219711"/>
            <a:ext cx="4815840" cy="46812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3525521"/>
            <a:ext cx="6217920" cy="1089660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2325370"/>
            <a:ext cx="6217920" cy="1200150"/>
          </a:xfrm>
        </p:spPr>
        <p:txBody>
          <a:bodyPr anchor="b"/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657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73141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097121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46282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828535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19424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55995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925656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28091"/>
            <a:ext cx="3232151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1739901"/>
            <a:ext cx="3232151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0" y="1228091"/>
            <a:ext cx="3233420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1739901"/>
            <a:ext cx="3233420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218440"/>
            <a:ext cx="2406650" cy="92964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218440"/>
            <a:ext cx="4089401" cy="468249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148080"/>
            <a:ext cx="2406650" cy="375285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3840481"/>
            <a:ext cx="4389120" cy="45339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490220"/>
            <a:ext cx="4389120" cy="3291840"/>
          </a:xfrm>
        </p:spPr>
        <p:txBody>
          <a:bodyPr/>
          <a:lstStyle>
            <a:lvl1pPr marL="0" indent="0">
              <a:buNone/>
              <a:defRPr sz="2600"/>
            </a:lvl1pPr>
            <a:lvl2pPr marL="365707" indent="0">
              <a:buNone/>
              <a:defRPr sz="2200"/>
            </a:lvl2pPr>
            <a:lvl3pPr marL="731414" indent="0">
              <a:buNone/>
              <a:defRPr sz="1900"/>
            </a:lvl3pPr>
            <a:lvl4pPr marL="1097121" indent="0">
              <a:buNone/>
              <a:defRPr sz="1600"/>
            </a:lvl4pPr>
            <a:lvl5pPr marL="1462828" indent="0">
              <a:buNone/>
              <a:defRPr sz="1600"/>
            </a:lvl5pPr>
            <a:lvl6pPr marL="1828535" indent="0">
              <a:buNone/>
              <a:defRPr sz="1600"/>
            </a:lvl6pPr>
            <a:lvl7pPr marL="2194242" indent="0">
              <a:buNone/>
              <a:defRPr sz="1600"/>
            </a:lvl7pPr>
            <a:lvl8pPr marL="2559950" indent="0">
              <a:buNone/>
              <a:defRPr sz="1600"/>
            </a:lvl8pPr>
            <a:lvl9pPr marL="2925656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4293871"/>
            <a:ext cx="4389120" cy="64389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219710"/>
            <a:ext cx="6583680" cy="914400"/>
          </a:xfrm>
          <a:prstGeom prst="rect">
            <a:avLst/>
          </a:prstGeom>
        </p:spPr>
        <p:txBody>
          <a:bodyPr vert="horz" lIns="73141" tIns="36571" rIns="73141" bIns="3657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80162"/>
            <a:ext cx="6583680" cy="3620771"/>
          </a:xfrm>
          <a:prstGeom prst="rect">
            <a:avLst/>
          </a:prstGeom>
        </p:spPr>
        <p:txBody>
          <a:bodyPr vert="horz" lIns="73141" tIns="36571" rIns="73141" bIns="3657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5085080"/>
            <a:ext cx="23164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31414" rtl="0" eaLnBrk="1" latinLnBrk="0" hangingPunct="1">
        <a:spcBef>
          <a:spcPct val="0"/>
        </a:spcBef>
        <a:buNone/>
        <a:defRPr sz="3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280" indent="-274280" algn="l" defTabSz="73141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94274" indent="-228567" algn="l" defTabSz="73141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8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975" indent="-182853" algn="l" defTabSz="731414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682" indent="-182853" algn="l" defTabSz="731414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389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096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2803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510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65707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414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121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828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535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242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5995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25656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6857" y="37840"/>
            <a:ext cx="7075789" cy="5306843"/>
          </a:xfrm>
          <a:prstGeom prst="roundRect">
            <a:avLst>
              <a:gd name="adj" fmla="val 7842"/>
            </a:avLst>
          </a:prstGeom>
          <a:noFill/>
          <a:ln w="50800" cmpd="thinThick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7315199" cy="1697983"/>
          </a:xfrm>
          <a:gradFill>
            <a:gsLst>
              <a:gs pos="0">
                <a:schemeClr val="bg1"/>
              </a:gs>
              <a:gs pos="100000">
                <a:schemeClr val="accent1">
                  <a:tint val="23500"/>
                  <a:satMod val="160000"/>
                  <a:alpha val="0"/>
                </a:schemeClr>
              </a:gs>
            </a:gsLst>
            <a:lin ang="5400000" scaled="0"/>
          </a:gradFill>
        </p:spPr>
        <p:txBody>
          <a:bodyPr>
            <a:noAutofit/>
          </a:bodyPr>
          <a:lstStyle/>
          <a:p>
            <a:br>
              <a:rPr lang="en-US" sz="1400" dirty="0">
                <a:latin typeface="Imprint MT Shadow" panose="04020605060303030202" pitchFamily="82" charset="0"/>
              </a:rPr>
            </a:br>
            <a:br>
              <a:rPr lang="en-US" sz="1400" dirty="0">
                <a:latin typeface="Imprint MT Shadow" panose="04020605060303030202" pitchFamily="82" charset="0"/>
              </a:rPr>
            </a:br>
            <a:r>
              <a:rPr lang="en-US" sz="1400" dirty="0">
                <a:latin typeface="Imprint MT Shadow" panose="04020605060303030202" pitchFamily="82" charset="0"/>
              </a:rPr>
              <a:t>Anyone have a listing coming on the market soon in 29464? We are looking for homes not currently in MLS! Priced below $350,000.</a:t>
            </a:r>
            <a:br>
              <a:rPr lang="en-US" sz="1400" dirty="0">
                <a:latin typeface="Imprint MT Shadow" panose="04020605060303030202" pitchFamily="82" charset="0"/>
              </a:rPr>
            </a:br>
            <a:br>
              <a:rPr lang="en-US" sz="1400" dirty="0">
                <a:latin typeface="Imprint MT Shadow" panose="04020605060303030202" pitchFamily="82" charset="0"/>
              </a:rPr>
            </a:br>
            <a:r>
              <a:rPr lang="en-US" sz="1400" dirty="0">
                <a:latin typeface="Imprint MT Shadow" panose="04020605060303030202" pitchFamily="82" charset="0"/>
              </a:rPr>
              <a:t>Please call </a:t>
            </a:r>
            <a:r>
              <a:rPr lang="en-US" sz="1400">
                <a:latin typeface="Imprint MT Shadow" panose="04020605060303030202" pitchFamily="82" charset="0"/>
              </a:rPr>
              <a:t>or email </a:t>
            </a:r>
            <a:r>
              <a:rPr lang="en-US" sz="1400" dirty="0">
                <a:latin typeface="Imprint MT Shadow" panose="04020605060303030202" pitchFamily="82" charset="0"/>
              </a:rPr>
              <a:t>me if you have any upcoming listings!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" y="4724400"/>
            <a:ext cx="7309502" cy="620283"/>
          </a:xfrm>
          <a:prstGeom prst="rect">
            <a:avLst/>
          </a:prstGeom>
          <a:solidFill>
            <a:schemeClr val="bg1"/>
          </a:solidFill>
        </p:spPr>
        <p:txBody>
          <a:bodyPr wrap="square" lIns="65645" tIns="32822" rIns="65645" bIns="32822">
            <a:spAutoFit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Kristen Whitehead</a:t>
            </a:r>
          </a:p>
          <a:p>
            <a:pPr algn="ctr"/>
            <a:r>
              <a:rPr lang="en-US" sz="11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843-670-1671</a:t>
            </a:r>
          </a:p>
          <a:p>
            <a:pPr algn="ctr"/>
            <a:r>
              <a:rPr lang="en-US" sz="11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kwhitehead@kwchs.com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16857" y="0"/>
            <a:ext cx="7075790" cy="435617"/>
          </a:xfrm>
          <a:prstGeom prst="rect">
            <a:avLst/>
          </a:prstGeom>
          <a:solidFill>
            <a:schemeClr val="bg1"/>
          </a:solidFill>
        </p:spPr>
        <p:txBody>
          <a:bodyPr wrap="square" lIns="65645" tIns="32822" rIns="65645" bIns="32822">
            <a:spAutoFit/>
          </a:bodyPr>
          <a:lstStyle/>
          <a:p>
            <a:pPr algn="ctr"/>
            <a:r>
              <a:rPr lang="en-US" sz="2400" b="1" dirty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  <a:latin typeface="Imprint MT Shadow" panose="04020605060303030202" pitchFamily="82" charset="0"/>
              </a:rPr>
              <a:t>Buyer needs a house in South Mt Pleasant ASAP!</a:t>
            </a:r>
          </a:p>
        </p:txBody>
      </p:sp>
    </p:spTree>
    <p:extLst>
      <p:ext uri="{BB962C8B-B14F-4D97-AF65-F5344CB8AC3E}">
        <p14:creationId xmlns:p14="http://schemas.microsoft.com/office/powerpoint/2010/main" val="1855855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14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Imprint MT Shadow</vt:lpstr>
      <vt:lpstr>Palatino Linotype</vt:lpstr>
      <vt:lpstr>Times New Roman</vt:lpstr>
      <vt:lpstr>Office Theme</vt:lpstr>
      <vt:lpstr>  Anyone have a listing coming on the market soon in 29464? We are looking for homes not currently in MLS! Priced below $350,000.  Please call or email me if you have any upcoming listings!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104 Westoe St | Summerville MLS# 1411433 | $309,900</dc:title>
  <dc:creator>CVH360</dc:creator>
  <cp:lastModifiedBy>A. Thomas Price</cp:lastModifiedBy>
  <cp:revision>19</cp:revision>
  <dcterms:created xsi:type="dcterms:W3CDTF">2006-08-16T00:00:00Z</dcterms:created>
  <dcterms:modified xsi:type="dcterms:W3CDTF">2016-10-03T17:24:30Z</dcterms:modified>
</cp:coreProperties>
</file>