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788" y="7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1505601"/>
            <a:ext cx="2953154" cy="2435592"/>
          </a:xfrm>
          <a:prstGeom prst="roundRect">
            <a:avLst>
              <a:gd name="adj" fmla="val 7842"/>
            </a:avLst>
          </a:prstGeom>
          <a:noFill/>
          <a:ln w="50800" cmpd="thinThick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0677"/>
            <a:ext cx="7315199" cy="819865"/>
          </a:xfrm>
          <a:gradFill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HAVE A QUALIFIED BUYER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IN SEARCH OF 2+ACRES OF VACANT LAND IN RIDGEVILLE/ SUMMERVILLE AREA. PREFER BEECH HILL OR SAND HILL ELEMENTARY SCHOOL. WOODED LOT W. MINIMAL WETLANDS &amp; THEY PREFER NO HOA.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" y="4499089"/>
            <a:ext cx="7309502" cy="835726"/>
          </a:xfrm>
          <a:prstGeom prst="rect">
            <a:avLst/>
          </a:prstGeom>
          <a:noFill/>
        </p:spPr>
        <p:txBody>
          <a:bodyPr wrap="square" lIns="65645" tIns="32822" rIns="65645" bIns="32822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+mj-lt"/>
                <a:cs typeface="Times New Roman" panose="02020603050405020304" pitchFamily="18" charset="0"/>
              </a:rPr>
              <a:t>Erin Quinn Hanhauser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  <a:cs typeface="Times New Roman" panose="02020603050405020304" pitchFamily="18" charset="0"/>
              </a:rPr>
              <a:t>Direct: 843-416-8256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  <a:cs typeface="Times New Roman" panose="02020603050405020304" pitchFamily="18" charset="0"/>
              </a:rPr>
              <a:t>Cell:    843-743-8204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  <a:cs typeface="Times New Roman" panose="02020603050405020304" pitchFamily="18" charset="0"/>
              </a:rPr>
              <a:t>erin@radekopf.com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6857" y="0"/>
            <a:ext cx="7075790" cy="435617"/>
          </a:xfrm>
          <a:prstGeom prst="rect">
            <a:avLst/>
          </a:prstGeom>
          <a:solidFill>
            <a:schemeClr val="bg1"/>
          </a:solid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Buyer Needs Some Land In Summerville/Ridgeville!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4501454"/>
            <a:ext cx="365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err="1">
                <a:solidFill>
                  <a:schemeClr val="bg2">
                    <a:lumMod val="25000"/>
                  </a:schemeClr>
                </a:solidFill>
              </a:rPr>
              <a:t>Radekopf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 And Associates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1205 Two Island Court Ste. 201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Mt. Pleasant, SC 29466-7406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http://www.radekopf.com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6857" y="3886200"/>
            <a:ext cx="70757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OR, A 4BR HOME ON 2+/- ACRES. SAME REQUIREMENTS AS MENTIONED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90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I HAVE A QUALIFIED BUYER IN SEARCH OF 2+ACRES OF VACANT LAND IN RIDGEVILLE/ SUMMERVILLE AREA. PREFER BEECH HILL OR SAND HILL ELEMENTARY SCHOOL. WOODED LOT W. MINIMAL WETLANDS &amp; THEY PREFER NO HOA.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22</cp:revision>
  <dcterms:created xsi:type="dcterms:W3CDTF">2006-08-16T00:00:00Z</dcterms:created>
  <dcterms:modified xsi:type="dcterms:W3CDTF">2017-01-24T20:25:04Z</dcterms:modified>
</cp:coreProperties>
</file>