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2" y="-33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3.wdp"/><Relationship Id="rId18" Type="http://schemas.openxmlformats.org/officeDocument/2006/relationships/image" Target="../media/image13.jpeg"/><Relationship Id="rId3" Type="http://schemas.openxmlformats.org/officeDocument/2006/relationships/image" Target="../media/image2.jpg"/><Relationship Id="rId21" Type="http://schemas.openxmlformats.org/officeDocument/2006/relationships/image" Target="../media/image16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image" Target="../media/image1.gif"/><Relationship Id="rId16" Type="http://schemas.microsoft.com/office/2007/relationships/hdphoto" Target="../media/hdphoto4.wdp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01" y="8971005"/>
            <a:ext cx="1376288" cy="6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0" y="1249935"/>
            <a:ext cx="2406247" cy="254641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2244 Ashley Crossing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Dr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#123</a:t>
            </a:r>
            <a:b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Charleston, SC 29414</a:t>
            </a:r>
            <a:b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b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16028555</a:t>
            </a:r>
            <a:b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$143,000</a:t>
            </a:r>
            <a:b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 Bedrooms | 1 Baths | 896 sf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826" y="2807020"/>
            <a:ext cx="4440749" cy="3854320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Beautiful, custom-built, one owner,</a:t>
            </a:r>
            <a:b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3 bedroom / 2 ½ bathroom, full finished FROG (with 2 closets), new quartz counters in kitchen, stainless appliances, "</a:t>
            </a:r>
            <a:r>
              <a:rPr lang="en-US" sz="18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bangin</a:t>
            </a: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' bathrooms", oak floors, custom window treatments, clean carpet in bedrooms, beautifully maintained paint selections, large fenced back yard, 2 car garage, grand oak trees, horseshoe pit and lots more.</a:t>
            </a:r>
          </a:p>
          <a:p>
            <a:endParaRPr lang="en-US" sz="18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If you'd like to take a look before it goes on market, please give me a call.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4186" y="8883586"/>
            <a:ext cx="27640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Liz Harris Nimmich</a:t>
            </a:r>
          </a:p>
          <a:p>
            <a:pPr algn="ctr"/>
            <a:r>
              <a:rPr lang="de-DE" sz="1200" dirty="0">
                <a:latin typeface="Georgia" panose="02040502050405020303" pitchFamily="18" charset="0"/>
                <a:cs typeface="Microsoft Sans Serif" panose="020B0604020202020204" pitchFamily="34" charset="0"/>
              </a:rPr>
              <a:t>(843) 442-9044</a:t>
            </a:r>
          </a:p>
          <a:p>
            <a:pPr algn="ctr"/>
            <a:r>
              <a:rPr lang="de-DE" sz="1200" dirty="0">
                <a:latin typeface="Georgia" panose="02040502050405020303" pitchFamily="18" charset="0"/>
                <a:cs typeface="Microsoft Sans Serif" panose="020B0604020202020204" pitchFamily="34" charset="0"/>
              </a:rPr>
              <a:t>liz.nimmich@agentownedrealty.com</a:t>
            </a:r>
          </a:p>
          <a:p>
            <a:pPr algn="ctr"/>
            <a:r>
              <a:rPr lang="de-DE" sz="1200" dirty="0">
                <a:latin typeface="Georgia" panose="02040502050405020303" pitchFamily="18" charset="0"/>
                <a:cs typeface="Microsoft Sans Serif" panose="020B0604020202020204" pitchFamily="34" charset="0"/>
              </a:rPr>
              <a:t>www.LizHarrisNimmich.com</a:t>
            </a:r>
            <a:endParaRPr lang="en-US" sz="105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1400-G Palm Blvd | Isle Of Palms, SC 29451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7772398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Pocket Listing on Middleburg in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Longpoint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in Mt. Pleasant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84" y="8929486"/>
            <a:ext cx="632706" cy="71323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45463" y="781497"/>
            <a:ext cx="7481474" cy="7905366"/>
            <a:chOff x="145800" y="781497"/>
            <a:chExt cx="7481474" cy="7905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0" y="781497"/>
              <a:ext cx="1371600" cy="1828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69" y="781497"/>
              <a:ext cx="1371600" cy="1828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738" y="781497"/>
              <a:ext cx="1371600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74" y="781497"/>
              <a:ext cx="1371600" cy="1828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207" y="781497"/>
              <a:ext cx="1371600" cy="182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0" y="2807019"/>
              <a:ext cx="1371600" cy="1828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74" y="2807019"/>
              <a:ext cx="1371600" cy="1828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74" y="4832541"/>
              <a:ext cx="1371600" cy="1828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0" y="4832541"/>
              <a:ext cx="1371600" cy="1828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0" y="6858063"/>
              <a:ext cx="1371600" cy="1828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68" y="6858063"/>
              <a:ext cx="1371600" cy="1828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737" y="6858063"/>
              <a:ext cx="1371600" cy="1828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206" y="6858063"/>
              <a:ext cx="1371600" cy="1828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74" y="6858063"/>
              <a:ext cx="13716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2244 Ashley Crossing Dr #123  Charleston, SC 29414  MLS# 16028555 $143,000  1 Bedrooms | 1 Baths | 896 sf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38</cp:revision>
  <dcterms:created xsi:type="dcterms:W3CDTF">2006-08-16T00:00:00Z</dcterms:created>
  <dcterms:modified xsi:type="dcterms:W3CDTF">2017-02-06T18:13:30Z</dcterms:modified>
</cp:coreProperties>
</file>