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93CDDD"/>
    <a:srgbClr val="701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cott@ScottBaskinTeam.com" TargetMode="External"/><Relationship Id="rId2" Type="http://schemas.openxmlformats.org/officeDocument/2006/relationships/hyperlink" Target="tel:(843)%20619-7355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5638801"/>
            <a:ext cx="7772400" cy="441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2540" y="1"/>
            <a:ext cx="7777480" cy="5638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816" y="1914924"/>
            <a:ext cx="7126538" cy="6241301"/>
          </a:xfrm>
        </p:spPr>
        <p:txBody>
          <a:bodyPr anchor="ctr">
            <a:noAutofit/>
          </a:bodyPr>
          <a:lstStyle/>
          <a:p>
            <a:pPr algn="l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Dear Charleston Agents:</a:t>
            </a:r>
          </a:p>
          <a:p>
            <a:pPr algn="l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algn="l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We have a well qualified buyer ready to act ASAP looking for:</a:t>
            </a:r>
          </a:p>
          <a:p>
            <a:pPr algn="l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Northern Mt. Pleasant (ideally Park West, Dunes West, Rivertowne)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Deep water with dock, dock permit, or permit attainable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Existing home, proposed construction, or open to a vacant buildable lot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Budget is Up to $1.2M</a:t>
            </a:r>
          </a:p>
          <a:p>
            <a:pPr algn="l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If you have an upcoming listing, pocket listing, or know someone that has a house that fits our buyer’s criteria and is not on the MLS please contact Scott Baskin at </a:t>
            </a:r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843-619-7355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 or 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  <a:hlinkClick r:id="rId3"/>
              </a:rPr>
              <a:t>Scott@ScottBaskinTeam.com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6" y="9143999"/>
            <a:ext cx="611506" cy="91440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948985" y="9201090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Scott Baskin </a:t>
            </a:r>
          </a:p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(843) 619-7355 M </a:t>
            </a:r>
            <a:r>
              <a:rPr lang="en-US" sz="140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en-US" sz="140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(843) 414-7167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scott.r.baskin@gmail.com | www.scottbaskin.com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84501" y="9301117"/>
            <a:ext cx="217359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RE/MAX Advanced Realty</a:t>
            </a:r>
          </a:p>
          <a:p>
            <a:pPr algn="r"/>
            <a:r>
              <a:rPr lang="en-US" sz="1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1350-B Ashley River Road</a:t>
            </a:r>
          </a:p>
          <a:p>
            <a:pPr algn="r"/>
            <a:r>
              <a:rPr lang="en-US" sz="1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Charleston, SC 29403</a:t>
            </a:r>
          </a:p>
        </p:txBody>
      </p:sp>
      <p:sp>
        <p:nvSpPr>
          <p:cNvPr id="18" name="Down Ribbon 17"/>
          <p:cNvSpPr/>
          <p:nvPr/>
        </p:nvSpPr>
        <p:spPr>
          <a:xfrm>
            <a:off x="340109" y="158050"/>
            <a:ext cx="7126538" cy="1289750"/>
          </a:xfrm>
          <a:prstGeom prst="ribbon">
            <a:avLst>
              <a:gd name="adj1" fmla="val 16667"/>
              <a:gd name="adj2" fmla="val 70178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12700">
            <a:solidFill>
              <a:schemeClr val="bg2">
                <a:lumMod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Immediate Need -</a:t>
            </a:r>
          </a:p>
          <a:p>
            <a:pPr algn="ctr"/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Deep Water in Northern Mt. Pleasant</a:t>
            </a:r>
            <a:endParaRPr lang="en-US" sz="18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-2540" y="-1504564"/>
            <a:ext cx="7760630" cy="1404537"/>
          </a:xfrm>
        </p:spPr>
        <p:txBody>
          <a:bodyPr>
            <a:noAutofit/>
          </a:bodyPr>
          <a:lstStyle/>
          <a:p>
            <a:r>
              <a:rPr lang="en-US" sz="4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Immediate Need -</a:t>
            </a:r>
            <a:br>
              <a:rPr lang="en-US" sz="4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Deep Water in Northern Mt. Pleasant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2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46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- Immediate Need - Deep Water in Northern Mt. Pleasant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Stunning, Upgraded Cul-de-Sac Home</dc:title>
  <dc:creator>CVH360</dc:creator>
  <cp:lastModifiedBy>A. Thomas Price</cp:lastModifiedBy>
  <cp:revision>15</cp:revision>
  <dcterms:created xsi:type="dcterms:W3CDTF">2006-08-16T00:00:00Z</dcterms:created>
  <dcterms:modified xsi:type="dcterms:W3CDTF">2017-02-06T18:51:26Z</dcterms:modified>
</cp:coreProperties>
</file>