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-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0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9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1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7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4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5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1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51AD-A375-4817-BE6A-45CA18B7024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5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356" y="2356423"/>
            <a:ext cx="7436485" cy="1470026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Open House at The Ponds</a:t>
            </a:r>
            <a:br>
              <a:rPr lang="en-US" dirty="0">
                <a:latin typeface="Gill Sans MT" panose="020B0502020104020203" pitchFamily="34" charset="0"/>
              </a:rPr>
            </a:br>
            <a:r>
              <a:rPr lang="en-US" sz="1800" dirty="0">
                <a:latin typeface="Gill Sans MT" panose="020B0502020104020203" pitchFamily="34" charset="0"/>
              </a:rPr>
              <a:t>Thursday, Nov 10, from 11:30-1:00</a:t>
            </a:r>
            <a:br>
              <a:rPr lang="en-US" sz="1800" dirty="0">
                <a:latin typeface="Gill Sans MT" panose="020B0502020104020203" pitchFamily="34" charset="0"/>
              </a:rPr>
            </a:br>
            <a:r>
              <a:rPr lang="en-US" sz="1800" dirty="0">
                <a:latin typeface="Gill Sans MT" panose="020B0502020104020203" pitchFamily="34" charset="0"/>
              </a:rPr>
              <a:t>~ Lunch will be served ~</a:t>
            </a:r>
            <a:br>
              <a:rPr lang="en-US" sz="1800" dirty="0">
                <a:latin typeface="Gill Sans MT" panose="020B0502020104020203" pitchFamily="34" charset="0"/>
              </a:rPr>
            </a:br>
            <a:r>
              <a:rPr lang="en-US" sz="1800" i="1" dirty="0">
                <a:latin typeface="Gill Sans MT" panose="020B0502020104020203" pitchFamily="34" charset="0"/>
              </a:rPr>
              <a:t>Several gift cards will be given out for touring the homes</a:t>
            </a:r>
            <a:endParaRPr lang="en-US" i="1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75" b="24008"/>
          <a:stretch/>
        </p:blipFill>
        <p:spPr>
          <a:xfrm>
            <a:off x="1036638" y="0"/>
            <a:ext cx="5709920" cy="246310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1" name="Group 20"/>
          <p:cNvGrpSpPr/>
          <p:nvPr/>
        </p:nvGrpSpPr>
        <p:grpSpPr>
          <a:xfrm>
            <a:off x="173355" y="3933129"/>
            <a:ext cx="7436486" cy="6061056"/>
            <a:chOff x="173355" y="3933129"/>
            <a:chExt cx="7436486" cy="6061056"/>
          </a:xfrm>
        </p:grpSpPr>
        <p:grpSp>
          <p:nvGrpSpPr>
            <p:cNvPr id="18" name="Group 17"/>
            <p:cNvGrpSpPr/>
            <p:nvPr/>
          </p:nvGrpSpPr>
          <p:grpSpPr>
            <a:xfrm>
              <a:off x="173355" y="3933129"/>
              <a:ext cx="2286000" cy="6061056"/>
              <a:chOff x="173355" y="3933129"/>
              <a:chExt cx="2286000" cy="606105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3355" y="5640545"/>
                <a:ext cx="2286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212 Ribbon Road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16018228 | $375,000</a:t>
                </a: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Suzy M Torres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843-425-9451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storres@carolinaone.com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Carolina One Real Estate</a:t>
                </a:r>
                <a:endParaRPr lang="en-US" sz="1200" dirty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73355" y="8670746"/>
                <a:ext cx="2286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104 Red Bay Lane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16024282 | </a:t>
                </a:r>
                <a:r>
                  <a:rPr lang="en-US" sz="1200">
                    <a:latin typeface="Gill Sans MT" panose="020B0502020104020203" pitchFamily="34" charset="0"/>
                  </a:rPr>
                  <a:t>$359,900</a:t>
                </a:r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Lindsey </a:t>
                </a:r>
                <a:r>
                  <a:rPr lang="en-US" sz="1100" dirty="0" err="1">
                    <a:latin typeface="Gill Sans MT" panose="020B0502020104020203" pitchFamily="34" charset="0"/>
                  </a:rPr>
                  <a:t>Grulke</a:t>
                </a:r>
                <a:r>
                  <a:rPr lang="en-US" sz="1100" dirty="0">
                    <a:latin typeface="Gill Sans MT" panose="020B0502020104020203" pitchFamily="34" charset="0"/>
                  </a:rPr>
                  <a:t> Martin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843-697-4870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lindsey.grulke@carolinaone.com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Carolina One Real Estate</a:t>
                </a:r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3355" y="3933129"/>
                <a:ext cx="2286000" cy="1516380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3355" y="7031148"/>
                <a:ext cx="2286000" cy="1516380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748597" y="3933129"/>
              <a:ext cx="2286000" cy="6061056"/>
              <a:chOff x="2740977" y="3933129"/>
              <a:chExt cx="2286000" cy="6061056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2740977" y="8670746"/>
                <a:ext cx="2286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150 Donning Drive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16022540 | $370,000</a:t>
                </a: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Susan Woodworth Kraber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843-779-9655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susankraber1@gmail.com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ERA Wilder Realty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740977" y="5640545"/>
                <a:ext cx="2286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107 Tortoise Street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16020176 | $339,500</a:t>
                </a: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Donald Russell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843-478-5015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donald@chucktownhomes.com</a:t>
                </a:r>
              </a:p>
              <a:p>
                <a:pPr algn="ctr"/>
                <a:r>
                  <a:rPr lang="en-US" sz="1100" dirty="0" err="1">
                    <a:latin typeface="Gill Sans MT" panose="020B0502020104020203" pitchFamily="34" charset="0"/>
                  </a:rPr>
                  <a:t>ChuckTown</a:t>
                </a:r>
                <a:r>
                  <a:rPr lang="en-US" sz="1100" dirty="0">
                    <a:latin typeface="Gill Sans MT" panose="020B0502020104020203" pitchFamily="34" charset="0"/>
                  </a:rPr>
                  <a:t> Homes, LLC</a:t>
                </a:r>
              </a:p>
            </p:txBody>
          </p:sp>
          <p:pic>
            <p:nvPicPr>
              <p:cNvPr id="12" name="Picture 11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00"/>
              <a:stretch/>
            </p:blipFill>
            <p:spPr>
              <a:xfrm>
                <a:off x="2740977" y="3933129"/>
                <a:ext cx="2286000" cy="1516380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15" name="Picture 14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961" b="6595"/>
              <a:stretch/>
            </p:blipFill>
            <p:spPr>
              <a:xfrm>
                <a:off x="2740977" y="7031148"/>
                <a:ext cx="2286000" cy="1516380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5323839" y="3933129"/>
              <a:ext cx="2286002" cy="6061056"/>
              <a:chOff x="5323839" y="3933129"/>
              <a:chExt cx="2286002" cy="60610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323839" y="8670746"/>
                <a:ext cx="228600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221 </a:t>
                </a:r>
                <a:r>
                  <a:rPr lang="en-US" sz="1200" b="1" dirty="0" err="1">
                    <a:latin typeface="Gill Sans MT" panose="020B0502020104020203" pitchFamily="34" charset="0"/>
                  </a:rPr>
                  <a:t>Lotz</a:t>
                </a:r>
                <a:r>
                  <a:rPr lang="en-US" sz="1200" b="1" dirty="0">
                    <a:latin typeface="Gill Sans MT" panose="020B0502020104020203" pitchFamily="34" charset="0"/>
                  </a:rPr>
                  <a:t> Drive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16012274 | $259,900</a:t>
                </a: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Jody Glance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843-817-6817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jodysellsthelowcountry@gmail.com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BHHS Southern Coast Real Estate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23839" y="5640545"/>
                <a:ext cx="228600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Gill Sans MT" panose="020B0502020104020203" pitchFamily="34" charset="0"/>
                  </a:rPr>
                  <a:t>193 </a:t>
                </a:r>
                <a:r>
                  <a:rPr lang="en-US" sz="1200" b="1" dirty="0" err="1">
                    <a:latin typeface="Gill Sans MT" panose="020B0502020104020203" pitchFamily="34" charset="0"/>
                  </a:rPr>
                  <a:t>Lotz</a:t>
                </a:r>
                <a:r>
                  <a:rPr lang="en-US" sz="1200" b="1" dirty="0">
                    <a:latin typeface="Gill Sans MT" panose="020B0502020104020203" pitchFamily="34" charset="0"/>
                  </a:rPr>
                  <a:t> Drive</a:t>
                </a:r>
              </a:p>
              <a:p>
                <a:pPr algn="ctr"/>
                <a:r>
                  <a:rPr lang="en-US" sz="1200" dirty="0">
                    <a:latin typeface="Gill Sans MT" panose="020B0502020104020203" pitchFamily="34" charset="0"/>
                  </a:rPr>
                  <a:t>MLS# 16024324 | $289,900</a:t>
                </a:r>
              </a:p>
              <a:p>
                <a:pPr algn="ctr"/>
                <a:endParaRPr lang="en-US" sz="1200" dirty="0">
                  <a:latin typeface="Gill Sans MT" panose="020B0502020104020203" pitchFamily="34" charset="0"/>
                </a:endParaRP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Laurie A Loparo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843-442-1290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laurieloparo@gmail.com</a:t>
                </a:r>
              </a:p>
              <a:p>
                <a:pPr algn="ctr"/>
                <a:r>
                  <a:rPr lang="en-US" sz="1100" dirty="0">
                    <a:latin typeface="Gill Sans MT" panose="020B0502020104020203" pitchFamily="34" charset="0"/>
                  </a:rPr>
                  <a:t>Golden Bear Realty, LLC</a:t>
                </a:r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00"/>
              <a:stretch/>
            </p:blipFill>
            <p:spPr>
              <a:xfrm>
                <a:off x="5323840" y="3933129"/>
                <a:ext cx="2286000" cy="1516380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64825" y="7030386"/>
                <a:ext cx="1004030" cy="1517904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</p:spTree>
    <p:extLst>
      <p:ext uri="{BB962C8B-B14F-4D97-AF65-F5344CB8AC3E}">
        <p14:creationId xmlns:p14="http://schemas.microsoft.com/office/powerpoint/2010/main" val="312309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113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Open House at The Ponds Thursday, Nov 10, from 11:30-1:00 ~ Lunch will be served ~ Several gift cards will be given out for touring the homes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at The Ponds Thursday, Nov 10, from 11:30-1 ~ Lunch will be served ~ Several gift cards will be given out for touring the homes</dc:title>
  <dc:creator>A. Thomas Price</dc:creator>
  <cp:lastModifiedBy>A. Thomas Price</cp:lastModifiedBy>
  <cp:revision>4</cp:revision>
  <dcterms:created xsi:type="dcterms:W3CDTF">2016-11-08T14:34:09Z</dcterms:created>
  <dcterms:modified xsi:type="dcterms:W3CDTF">2016-11-09T17:19:35Z</dcterms:modified>
</cp:coreProperties>
</file>