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740" y="7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"/>
            <a:ext cx="7315200" cy="5486401"/>
          </a:xfrm>
          <a:prstGeom prst="roundRect">
            <a:avLst>
              <a:gd name="adj" fmla="val 7842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0" y="4866810"/>
            <a:ext cx="7315199" cy="6202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b="1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Robin Phillips</a:t>
            </a:r>
          </a:p>
          <a:p>
            <a:pPr algn="ctr"/>
            <a:r>
              <a:rPr lang="en-US" sz="11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(843</a:t>
            </a:r>
            <a:r>
              <a:rPr lang="en-US" sz="11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) </a:t>
            </a:r>
            <a:r>
              <a:rPr lang="en-US" sz="11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214-8451</a:t>
            </a:r>
          </a:p>
          <a:p>
            <a:pPr algn="ctr"/>
            <a:r>
              <a:rPr lang="en-US" sz="11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Robin@ThePhillipsRealtyGroup.com</a:t>
            </a:r>
            <a:endParaRPr lang="en-US" sz="11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1274764"/>
            <a:ext cx="7315199" cy="652257"/>
          </a:xfrm>
          <a:noFill/>
        </p:spPr>
        <p:txBody>
          <a:bodyPr>
            <a:normAutofit/>
          </a:bodyPr>
          <a:lstStyle/>
          <a:p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I have a qualified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Buyer Looking for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3-4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Bedroom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Home.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/>
            </a:r>
            <a:b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Please </a:t>
            </a:r>
            <a:r>
              <a:rPr lang="en-US" sz="16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call me if you have a </a:t>
            </a:r>
            <a:r>
              <a:rPr lang="en-US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seller who is willing to rent-to-own!</a:t>
            </a:r>
            <a:endParaRPr lang="en-US" sz="1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7315199" cy="620283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Edwardian Script ITC" panose="030303020407070D0804" pitchFamily="66" charset="0"/>
              </a:rPr>
              <a:t>Listing Not Selling? </a:t>
            </a:r>
            <a:r>
              <a:rPr lang="en-US" sz="3600" b="1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Edwardian Script ITC" panose="030303020407070D0804" pitchFamily="66" charset="0"/>
              </a:rPr>
              <a:t>Buyer will Rent to Own…</a:t>
            </a:r>
            <a:endParaRPr lang="en-US" sz="3600" b="1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Edwardian Script ITC" panose="030303020407070D08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231" y="3733800"/>
            <a:ext cx="1316736" cy="9875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2731" y="3733800"/>
            <a:ext cx="1320800" cy="9906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296" y="3733800"/>
            <a:ext cx="1320800" cy="9906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667" y="3733800"/>
            <a:ext cx="1320800" cy="9906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03" y="3733800"/>
            <a:ext cx="1320800" cy="99060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28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Garamond Pro</vt:lpstr>
      <vt:lpstr>Arial</vt:lpstr>
      <vt:lpstr>Calibri</vt:lpstr>
      <vt:lpstr>Edwardian Script ITC</vt:lpstr>
      <vt:lpstr>Palatino Linotype</vt:lpstr>
      <vt:lpstr>Times New Roman</vt:lpstr>
      <vt:lpstr>Office Theme</vt:lpstr>
      <vt:lpstr>I have a qualified Buyer Looking for 3-4 Bedroom Home. Please call me if you have a seller who is willing to rent-to-own!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16</cp:revision>
  <dcterms:created xsi:type="dcterms:W3CDTF">2006-08-16T00:00:00Z</dcterms:created>
  <dcterms:modified xsi:type="dcterms:W3CDTF">2016-04-06T14:56:01Z</dcterms:modified>
</cp:coreProperties>
</file>