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315200" cy="5486400" type="B5JIS"/>
  <p:notesSz cx="6858000" cy="9144000"/>
  <p:defaultTextStyle>
    <a:defPPr>
      <a:defRPr lang="en-US"/>
    </a:defPPr>
    <a:lvl1pPr marL="0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1pPr>
    <a:lvl2pPr marL="365707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2pPr>
    <a:lvl3pPr marL="731414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3pPr>
    <a:lvl4pPr marL="1097121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4pPr>
    <a:lvl5pPr marL="1462828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5pPr>
    <a:lvl6pPr marL="1828535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6pPr>
    <a:lvl7pPr marL="2194242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7pPr>
    <a:lvl8pPr marL="2559950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8pPr>
    <a:lvl9pPr marL="2925656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728">
          <p15:clr>
            <a:srgbClr val="A4A3A4"/>
          </p15:clr>
        </p15:guide>
        <p15:guide id="2" pos="230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AB71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89" d="100"/>
          <a:sy n="89" d="100"/>
        </p:scale>
        <p:origin x="1788" y="96"/>
      </p:cViewPr>
      <p:guideLst>
        <p:guide orient="horz" pos="1728"/>
        <p:guide pos="230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48640" y="1704342"/>
            <a:ext cx="6217920" cy="117602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97280" y="3108960"/>
            <a:ext cx="5120640" cy="14020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657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7314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9712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46282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8285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19424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5599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92565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303520" y="219711"/>
            <a:ext cx="1645920" cy="468122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65760" y="219711"/>
            <a:ext cx="4815840" cy="468122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7850" y="3525521"/>
            <a:ext cx="6217920" cy="1089660"/>
          </a:xfrm>
        </p:spPr>
        <p:txBody>
          <a:bodyPr anchor="t"/>
          <a:lstStyle>
            <a:lvl1pPr algn="l">
              <a:defRPr sz="32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7850" y="2325370"/>
            <a:ext cx="6217920" cy="1200150"/>
          </a:xfrm>
        </p:spPr>
        <p:txBody>
          <a:bodyPr anchor="b"/>
          <a:lstStyle>
            <a:lvl1pPr marL="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1pPr>
            <a:lvl2pPr marL="36570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2pPr>
            <a:lvl3pPr marL="731414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3pPr>
            <a:lvl4pPr marL="1097121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4pPr>
            <a:lvl5pPr marL="1462828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5pPr>
            <a:lvl6pPr marL="1828535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6pPr>
            <a:lvl7pPr marL="2194242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7pPr>
            <a:lvl8pPr marL="2559950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8pPr>
            <a:lvl9pPr marL="2925656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5760" y="1280162"/>
            <a:ext cx="3230880" cy="3620771"/>
          </a:xfrm>
        </p:spPr>
        <p:txBody>
          <a:bodyPr/>
          <a:lstStyle>
            <a:lvl1pPr>
              <a:defRPr sz="2200"/>
            </a:lvl1pPr>
            <a:lvl2pPr>
              <a:defRPr sz="19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18560" y="1280162"/>
            <a:ext cx="3230880" cy="3620771"/>
          </a:xfrm>
        </p:spPr>
        <p:txBody>
          <a:bodyPr/>
          <a:lstStyle>
            <a:lvl1pPr>
              <a:defRPr sz="2200"/>
            </a:lvl1pPr>
            <a:lvl2pPr>
              <a:defRPr sz="19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0" y="1228091"/>
            <a:ext cx="3232151" cy="511810"/>
          </a:xfrm>
        </p:spPr>
        <p:txBody>
          <a:bodyPr anchor="b"/>
          <a:lstStyle>
            <a:lvl1pPr marL="0" indent="0">
              <a:buNone/>
              <a:defRPr sz="1900" b="1"/>
            </a:lvl1pPr>
            <a:lvl2pPr marL="365707" indent="0">
              <a:buNone/>
              <a:defRPr sz="1600" b="1"/>
            </a:lvl2pPr>
            <a:lvl3pPr marL="731414" indent="0">
              <a:buNone/>
              <a:defRPr sz="1400" b="1"/>
            </a:lvl3pPr>
            <a:lvl4pPr marL="1097121" indent="0">
              <a:buNone/>
              <a:defRPr sz="1300" b="1"/>
            </a:lvl4pPr>
            <a:lvl5pPr marL="1462828" indent="0">
              <a:buNone/>
              <a:defRPr sz="1300" b="1"/>
            </a:lvl5pPr>
            <a:lvl6pPr marL="1828535" indent="0">
              <a:buNone/>
              <a:defRPr sz="1300" b="1"/>
            </a:lvl6pPr>
            <a:lvl7pPr marL="2194242" indent="0">
              <a:buNone/>
              <a:defRPr sz="1300" b="1"/>
            </a:lvl7pPr>
            <a:lvl8pPr marL="2559950" indent="0">
              <a:buNone/>
              <a:defRPr sz="1300" b="1"/>
            </a:lvl8pPr>
            <a:lvl9pPr marL="2925656" indent="0">
              <a:buNone/>
              <a:defRPr sz="13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65760" y="1739901"/>
            <a:ext cx="3232151" cy="3161030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716020" y="1228091"/>
            <a:ext cx="3233420" cy="511810"/>
          </a:xfrm>
        </p:spPr>
        <p:txBody>
          <a:bodyPr anchor="b"/>
          <a:lstStyle>
            <a:lvl1pPr marL="0" indent="0">
              <a:buNone/>
              <a:defRPr sz="1900" b="1"/>
            </a:lvl1pPr>
            <a:lvl2pPr marL="365707" indent="0">
              <a:buNone/>
              <a:defRPr sz="1600" b="1"/>
            </a:lvl2pPr>
            <a:lvl3pPr marL="731414" indent="0">
              <a:buNone/>
              <a:defRPr sz="1400" b="1"/>
            </a:lvl3pPr>
            <a:lvl4pPr marL="1097121" indent="0">
              <a:buNone/>
              <a:defRPr sz="1300" b="1"/>
            </a:lvl4pPr>
            <a:lvl5pPr marL="1462828" indent="0">
              <a:buNone/>
              <a:defRPr sz="1300" b="1"/>
            </a:lvl5pPr>
            <a:lvl6pPr marL="1828535" indent="0">
              <a:buNone/>
              <a:defRPr sz="1300" b="1"/>
            </a:lvl6pPr>
            <a:lvl7pPr marL="2194242" indent="0">
              <a:buNone/>
              <a:defRPr sz="1300" b="1"/>
            </a:lvl7pPr>
            <a:lvl8pPr marL="2559950" indent="0">
              <a:buNone/>
              <a:defRPr sz="1300" b="1"/>
            </a:lvl8pPr>
            <a:lvl9pPr marL="2925656" indent="0">
              <a:buNone/>
              <a:defRPr sz="13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716020" y="1739901"/>
            <a:ext cx="3233420" cy="3161030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12/28/2018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12/28/2018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12/28/2018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1" y="218440"/>
            <a:ext cx="2406650" cy="929640"/>
          </a:xfrm>
        </p:spPr>
        <p:txBody>
          <a:bodyPr anchor="b"/>
          <a:lstStyle>
            <a:lvl1pPr algn="l">
              <a:defRPr sz="16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60040" y="218440"/>
            <a:ext cx="4089401" cy="468249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65761" y="1148080"/>
            <a:ext cx="2406650" cy="3752850"/>
          </a:xfrm>
        </p:spPr>
        <p:txBody>
          <a:bodyPr/>
          <a:lstStyle>
            <a:lvl1pPr marL="0" indent="0">
              <a:buNone/>
              <a:defRPr sz="1100"/>
            </a:lvl1pPr>
            <a:lvl2pPr marL="365707" indent="0">
              <a:buNone/>
              <a:defRPr sz="900"/>
            </a:lvl2pPr>
            <a:lvl3pPr marL="731414" indent="0">
              <a:buNone/>
              <a:defRPr sz="800"/>
            </a:lvl3pPr>
            <a:lvl4pPr marL="1097121" indent="0">
              <a:buNone/>
              <a:defRPr sz="700"/>
            </a:lvl4pPr>
            <a:lvl5pPr marL="1462828" indent="0">
              <a:buNone/>
              <a:defRPr sz="700"/>
            </a:lvl5pPr>
            <a:lvl6pPr marL="1828535" indent="0">
              <a:buNone/>
              <a:defRPr sz="700"/>
            </a:lvl6pPr>
            <a:lvl7pPr marL="2194242" indent="0">
              <a:buNone/>
              <a:defRPr sz="700"/>
            </a:lvl7pPr>
            <a:lvl8pPr marL="2559950" indent="0">
              <a:buNone/>
              <a:defRPr sz="700"/>
            </a:lvl8pPr>
            <a:lvl9pPr marL="2925656" indent="0">
              <a:buNone/>
              <a:defRPr sz="7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3831" y="3840481"/>
            <a:ext cx="4389120" cy="453390"/>
          </a:xfrm>
        </p:spPr>
        <p:txBody>
          <a:bodyPr anchor="b"/>
          <a:lstStyle>
            <a:lvl1pPr algn="l">
              <a:defRPr sz="16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433831" y="490220"/>
            <a:ext cx="4389120" cy="3291840"/>
          </a:xfrm>
        </p:spPr>
        <p:txBody>
          <a:bodyPr/>
          <a:lstStyle>
            <a:lvl1pPr marL="0" indent="0">
              <a:buNone/>
              <a:defRPr sz="2600"/>
            </a:lvl1pPr>
            <a:lvl2pPr marL="365707" indent="0">
              <a:buNone/>
              <a:defRPr sz="2200"/>
            </a:lvl2pPr>
            <a:lvl3pPr marL="731414" indent="0">
              <a:buNone/>
              <a:defRPr sz="1900"/>
            </a:lvl3pPr>
            <a:lvl4pPr marL="1097121" indent="0">
              <a:buNone/>
              <a:defRPr sz="1600"/>
            </a:lvl4pPr>
            <a:lvl5pPr marL="1462828" indent="0">
              <a:buNone/>
              <a:defRPr sz="1600"/>
            </a:lvl5pPr>
            <a:lvl6pPr marL="1828535" indent="0">
              <a:buNone/>
              <a:defRPr sz="1600"/>
            </a:lvl6pPr>
            <a:lvl7pPr marL="2194242" indent="0">
              <a:buNone/>
              <a:defRPr sz="1600"/>
            </a:lvl7pPr>
            <a:lvl8pPr marL="2559950" indent="0">
              <a:buNone/>
              <a:defRPr sz="1600"/>
            </a:lvl8pPr>
            <a:lvl9pPr marL="2925656" indent="0">
              <a:buNone/>
              <a:defRPr sz="16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33831" y="4293871"/>
            <a:ext cx="4389120" cy="643890"/>
          </a:xfrm>
        </p:spPr>
        <p:txBody>
          <a:bodyPr/>
          <a:lstStyle>
            <a:lvl1pPr marL="0" indent="0">
              <a:buNone/>
              <a:defRPr sz="1100"/>
            </a:lvl1pPr>
            <a:lvl2pPr marL="365707" indent="0">
              <a:buNone/>
              <a:defRPr sz="900"/>
            </a:lvl2pPr>
            <a:lvl3pPr marL="731414" indent="0">
              <a:buNone/>
              <a:defRPr sz="800"/>
            </a:lvl3pPr>
            <a:lvl4pPr marL="1097121" indent="0">
              <a:buNone/>
              <a:defRPr sz="700"/>
            </a:lvl4pPr>
            <a:lvl5pPr marL="1462828" indent="0">
              <a:buNone/>
              <a:defRPr sz="700"/>
            </a:lvl5pPr>
            <a:lvl6pPr marL="1828535" indent="0">
              <a:buNone/>
              <a:defRPr sz="700"/>
            </a:lvl6pPr>
            <a:lvl7pPr marL="2194242" indent="0">
              <a:buNone/>
              <a:defRPr sz="700"/>
            </a:lvl7pPr>
            <a:lvl8pPr marL="2559950" indent="0">
              <a:buNone/>
              <a:defRPr sz="700"/>
            </a:lvl8pPr>
            <a:lvl9pPr marL="2925656" indent="0">
              <a:buNone/>
              <a:defRPr sz="7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65760" y="219710"/>
            <a:ext cx="6583680" cy="914400"/>
          </a:xfrm>
          <a:prstGeom prst="rect">
            <a:avLst/>
          </a:prstGeom>
        </p:spPr>
        <p:txBody>
          <a:bodyPr vert="horz" lIns="73141" tIns="36571" rIns="73141" bIns="3657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0" y="1280162"/>
            <a:ext cx="6583680" cy="3620771"/>
          </a:xfrm>
          <a:prstGeom prst="rect">
            <a:avLst/>
          </a:prstGeom>
        </p:spPr>
        <p:txBody>
          <a:bodyPr vert="horz" lIns="73141" tIns="36571" rIns="73141" bIns="3657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5760" y="5085080"/>
            <a:ext cx="1706880" cy="292100"/>
          </a:xfrm>
          <a:prstGeom prst="rect">
            <a:avLst/>
          </a:prstGeom>
        </p:spPr>
        <p:txBody>
          <a:bodyPr vert="horz" lIns="73141" tIns="36571" rIns="73141" bIns="36571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12/28/2018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99360" y="5085080"/>
            <a:ext cx="2316480" cy="292100"/>
          </a:xfrm>
          <a:prstGeom prst="rect">
            <a:avLst/>
          </a:prstGeom>
        </p:spPr>
        <p:txBody>
          <a:bodyPr vert="horz" lIns="73141" tIns="36571" rIns="73141" bIns="36571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242560" y="5085080"/>
            <a:ext cx="1706880" cy="292100"/>
          </a:xfrm>
          <a:prstGeom prst="rect">
            <a:avLst/>
          </a:prstGeom>
        </p:spPr>
        <p:txBody>
          <a:bodyPr vert="horz" lIns="73141" tIns="36571" rIns="73141" bIns="36571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731414" rtl="0" eaLnBrk="1" latinLnBrk="0" hangingPunct="1">
        <a:spcBef>
          <a:spcPct val="0"/>
        </a:spcBef>
        <a:buNone/>
        <a:defRPr sz="35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74280" indent="-274280" algn="l" defTabSz="73141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94274" indent="-228567" algn="l" defTabSz="73141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914268" indent="-182853" algn="l" defTabSz="731414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279975" indent="-182853" algn="l" defTabSz="731414" rtl="0" eaLnBrk="1" latinLnBrk="0" hangingPunct="1">
        <a:spcBef>
          <a:spcPct val="20000"/>
        </a:spcBef>
        <a:buFont typeface="Arial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645682" indent="-182853" algn="l" defTabSz="731414" rtl="0" eaLnBrk="1" latinLnBrk="0" hangingPunct="1">
        <a:spcBef>
          <a:spcPct val="20000"/>
        </a:spcBef>
        <a:buFont typeface="Arial" pitchFamily="34" charset="0"/>
        <a:buChar char="»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11389" indent="-182853" algn="l" defTabSz="731414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377096" indent="-182853" algn="l" defTabSz="731414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742803" indent="-182853" algn="l" defTabSz="731414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510" indent="-182853" algn="l" defTabSz="731414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365707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731414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121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828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535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94242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559950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925656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-1" y="0"/>
            <a:ext cx="7315199" cy="374062"/>
          </a:xfrm>
          <a:prstGeom prst="rect">
            <a:avLst/>
          </a:prstGeom>
        </p:spPr>
        <p:txBody>
          <a:bodyPr wrap="square" lIns="65645" tIns="32822" rIns="65645" bIns="32822">
            <a:spAutoFit/>
          </a:bodyPr>
          <a:lstStyle/>
          <a:p>
            <a:pPr algn="ctr"/>
            <a:r>
              <a:rPr lang="en-US" sz="2000" b="1" i="1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Renter Looking Downtown!</a:t>
            </a:r>
            <a:endParaRPr lang="en-US" sz="2000" b="1" i="1" dirty="0">
              <a:solidFill>
                <a:schemeClr val="tx2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-1" y="5255568"/>
            <a:ext cx="7315199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900" dirty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Carolina One Real Estate | 49 Broad St | Charleston, SC 29401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161298" y="4456700"/>
            <a:ext cx="6992600" cy="512064"/>
            <a:chOff x="152400" y="4553894"/>
            <a:chExt cx="6992600" cy="512064"/>
          </a:xfrm>
        </p:grpSpPr>
        <p:pic>
          <p:nvPicPr>
            <p:cNvPr id="15" name="Picture 10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152400" y="4554510"/>
              <a:ext cx="681111" cy="5108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6" name="Picture 11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6400800" y="4553894"/>
              <a:ext cx="744200" cy="5120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4" name="Rectangle 3"/>
          <p:cNvSpPr/>
          <p:nvPr/>
        </p:nvSpPr>
        <p:spPr>
          <a:xfrm>
            <a:off x="161298" y="405348"/>
            <a:ext cx="699260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Hi All,</a:t>
            </a:r>
          </a:p>
          <a:p>
            <a:endParaRPr lang="en-US" sz="2000" dirty="0">
              <a:solidFill>
                <a:schemeClr val="tx2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en-US" sz="2000" dirty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Client looking for 1-3 bedroom rental in Downtown Charleston, South of Calhoun Street.</a:t>
            </a:r>
          </a:p>
          <a:p>
            <a:endParaRPr lang="en-US" sz="2000" dirty="0">
              <a:solidFill>
                <a:schemeClr val="tx2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en-US" sz="2000" dirty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Lease length 1-3 months and she has a dog (</a:t>
            </a:r>
            <a:r>
              <a:rPr lang="en-US" sz="2000" dirty="0" err="1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larbadoodle</a:t>
            </a:r>
            <a:r>
              <a:rPr lang="en-US" sz="2000" dirty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) that does not shed. </a:t>
            </a:r>
          </a:p>
          <a:p>
            <a:endParaRPr lang="en-US" sz="2000" dirty="0">
              <a:solidFill>
                <a:schemeClr val="tx2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en-US" sz="2000" dirty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Please </a:t>
            </a:r>
            <a:r>
              <a:rPr lang="en-US" sz="200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email so </a:t>
            </a:r>
            <a:r>
              <a:rPr lang="en-US" sz="2000" dirty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 may share with my client.</a:t>
            </a:r>
          </a:p>
          <a:p>
            <a:endParaRPr lang="en-US" sz="2000" dirty="0">
              <a:solidFill>
                <a:schemeClr val="tx2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en-US" sz="2000" dirty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Thank you,</a:t>
            </a:r>
          </a:p>
          <a:p>
            <a:r>
              <a:rPr lang="en-US" sz="2000" dirty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Brian</a:t>
            </a:r>
          </a:p>
        </p:txBody>
      </p:sp>
      <p:sp>
        <p:nvSpPr>
          <p:cNvPr id="8" name="Rectangle 7"/>
          <p:cNvSpPr/>
          <p:nvPr/>
        </p:nvSpPr>
        <p:spPr>
          <a:xfrm>
            <a:off x="-1" y="4343400"/>
            <a:ext cx="7315199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Brian Walsh</a:t>
            </a:r>
          </a:p>
          <a:p>
            <a:pPr algn="ctr"/>
            <a:r>
              <a:rPr lang="en-US" dirty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(843) 754-2089 | bwalsh@carolinaone.com</a:t>
            </a:r>
          </a:p>
          <a:p>
            <a:pPr algn="ctr"/>
            <a:r>
              <a:rPr lang="en-US" dirty="0">
                <a:solidFill>
                  <a:schemeClr val="tx2"/>
                </a:solidFill>
              </a:rPr>
              <a:t>www.carolinaonerealestate.com/brianwalsh</a:t>
            </a:r>
            <a:endParaRPr lang="en-US" sz="1400" dirty="0">
              <a:solidFill>
                <a:schemeClr val="tx2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58553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115</TotalTime>
  <Words>85</Words>
  <Application>Microsoft Office PowerPoint</Application>
  <PresentationFormat>Custom</PresentationFormat>
  <Paragraphs>15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Tahoma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104 Westoe St | Summerville MLS# 1411433 | $309,900</dc:title>
  <dc:creator>CVH360</dc:creator>
  <cp:lastModifiedBy>A. Thomas Price</cp:lastModifiedBy>
  <cp:revision>34</cp:revision>
  <dcterms:created xsi:type="dcterms:W3CDTF">2006-08-16T00:00:00Z</dcterms:created>
  <dcterms:modified xsi:type="dcterms:W3CDTF">2018-12-28T15:22:57Z</dcterms:modified>
</cp:coreProperties>
</file>