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26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8" indent="0">
              <a:buNone/>
              <a:defRPr sz="2001"/>
            </a:lvl4pPr>
            <a:lvl5pPr marL="1828837" indent="0">
              <a:buNone/>
              <a:defRPr sz="2001"/>
            </a:lvl5pPr>
            <a:lvl6pPr marL="2286046" indent="0">
              <a:buNone/>
              <a:defRPr sz="2001"/>
            </a:lvl6pPr>
            <a:lvl7pPr marL="2743255" indent="0">
              <a:buNone/>
              <a:defRPr sz="2001"/>
            </a:lvl7pPr>
            <a:lvl8pPr marL="3200464" indent="0">
              <a:buNone/>
              <a:defRPr sz="2001"/>
            </a:lvl8pPr>
            <a:lvl9pPr marL="3657674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6" indent="-342906" algn="l" defTabSz="9144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5" algn="l" defTabSz="9144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1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228600"/>
            <a:ext cx="6553199" cy="8686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1" y="422992"/>
            <a:ext cx="6019800" cy="82638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299" y="1128808"/>
            <a:ext cx="2819400" cy="2114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533400" y="304800"/>
            <a:ext cx="5791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RiverTowne</a:t>
            </a:r>
            <a:r>
              <a:rPr lang="en-US" sz="2400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Progressive Open House</a:t>
            </a:r>
            <a:endParaRPr lang="en-US" sz="2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Tuesday, June 7th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11:45-1:45</a:t>
            </a:r>
            <a:endParaRPr lang="en-US" sz="2400" dirty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62212" y="6324600"/>
            <a:ext cx="1933575" cy="846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2604 Alderly Lane</a:t>
            </a:r>
            <a: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Jennifer Nipper-Crockett</a:t>
            </a:r>
            <a:b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 Preferred Group</a:t>
            </a:r>
            <a:endParaRPr lang="en-US" sz="1100" dirty="0" smtClean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1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 Mexican </a:t>
            </a:r>
            <a:r>
              <a:rPr lang="en-US" sz="110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Salad</a:t>
            </a:r>
            <a:endParaRPr lang="en-US" sz="1050" i="1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0763" y="5058253"/>
            <a:ext cx="1656473" cy="12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04800" y="4876800"/>
            <a:ext cx="1933575" cy="846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2610 River Bluff </a:t>
            </a:r>
            <a: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Lane</a:t>
            </a:r>
            <a:b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Molly Ramey</a:t>
            </a:r>
            <a:b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</a:t>
            </a:r>
          </a:p>
          <a:p>
            <a:pPr algn="ctr"/>
            <a:endParaRPr lang="en-US" sz="11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 Charcuterie </a:t>
            </a:r>
            <a:r>
              <a:rPr lang="en-US" sz="110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Platter</a:t>
            </a:r>
            <a:endParaRPr lang="en-US" sz="1050" i="1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0977" y="3633189"/>
            <a:ext cx="1881221" cy="12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4619625" y="4876800"/>
            <a:ext cx="1933575" cy="846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2041 Laurel Springs</a:t>
            </a:r>
            <a: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Leesa</a:t>
            </a: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Northrup</a:t>
            </a: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</a:t>
            </a:r>
          </a:p>
          <a:p>
            <a:pPr algn="ctr"/>
            <a:endParaRPr lang="en-US" sz="11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 Chicken </a:t>
            </a:r>
            <a:r>
              <a:rPr lang="en-US" sz="110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Salad</a:t>
            </a:r>
            <a:endParaRPr lang="en-US" sz="1050" i="1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0505" y="3633189"/>
            <a:ext cx="1871815" cy="12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304800" y="7916614"/>
            <a:ext cx="1933575" cy="846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2014 Shields Lane</a:t>
            </a:r>
            <a: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David Seay</a:t>
            </a:r>
            <a:b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Seay</a:t>
            </a: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</a:t>
            </a:r>
          </a:p>
          <a:p>
            <a:pPr algn="ctr"/>
            <a:endParaRPr lang="en-US" sz="11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 Non-Alcoholic </a:t>
            </a:r>
            <a:r>
              <a:rPr lang="en-US" sz="1100" i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Drinks</a:t>
            </a:r>
            <a:endParaRPr lang="en-US" sz="1050" i="1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9669" y="6674265"/>
            <a:ext cx="1663836" cy="12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4619625" y="7924688"/>
            <a:ext cx="1933575" cy="8386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2608 Alderly Lane</a:t>
            </a:r>
            <a: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1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Phil Rose</a:t>
            </a:r>
            <a:b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Twin Rivers Capital </a:t>
            </a:r>
            <a:r>
              <a:rPr lang="en-US" sz="11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LLC</a:t>
            </a:r>
          </a:p>
          <a:p>
            <a:pPr algn="ctr"/>
            <a:endParaRPr lang="en-US" sz="1100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Serving </a:t>
            </a:r>
            <a:r>
              <a:rPr lang="en-US" sz="1050" i="1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Dessert</a:t>
            </a:r>
            <a:endParaRPr lang="en-US" sz="1000" i="1" dirty="0">
              <a:solidFill>
                <a:schemeClr val="bg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4494" y="6674265"/>
            <a:ext cx="1663836" cy="12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2400" y="3242988"/>
            <a:ext cx="65531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Leave your business card at each location to be entered in a $100 cash drawing</a:t>
            </a:r>
            <a:endParaRPr lang="en-US" sz="1400" i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2016-06-06T20:26:08Z</dcterms:modified>
</cp:coreProperties>
</file>