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776" y="5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1">
                <a:solidFill>
                  <a:schemeClr val="tx1">
                    <a:tint val="75000"/>
                  </a:schemeClr>
                </a:solidFill>
              </a:defRPr>
            </a:lvl1pPr>
            <a:lvl2pPr marL="4572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2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3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5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6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7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1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1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9" indent="0">
              <a:buNone/>
              <a:defRPr sz="2001" b="1"/>
            </a:lvl2pPr>
            <a:lvl3pPr marL="914418" indent="0">
              <a:buNone/>
              <a:defRPr sz="1800" b="1"/>
            </a:lvl3pPr>
            <a:lvl4pPr marL="1371628" indent="0">
              <a:buNone/>
              <a:defRPr sz="1600" b="1"/>
            </a:lvl4pPr>
            <a:lvl5pPr marL="1828837" indent="0">
              <a:buNone/>
              <a:defRPr sz="1600" b="1"/>
            </a:lvl5pPr>
            <a:lvl6pPr marL="2286046" indent="0">
              <a:buNone/>
              <a:defRPr sz="1600" b="1"/>
            </a:lvl6pPr>
            <a:lvl7pPr marL="2743255" indent="0">
              <a:buNone/>
              <a:defRPr sz="1600" b="1"/>
            </a:lvl7pPr>
            <a:lvl8pPr marL="3200464" indent="0">
              <a:buNone/>
              <a:defRPr sz="1600" b="1"/>
            </a:lvl8pPr>
            <a:lvl9pPr marL="365767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1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3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9" indent="0">
              <a:buNone/>
              <a:defRPr sz="2001" b="1"/>
            </a:lvl2pPr>
            <a:lvl3pPr marL="914418" indent="0">
              <a:buNone/>
              <a:defRPr sz="1800" b="1"/>
            </a:lvl3pPr>
            <a:lvl4pPr marL="1371628" indent="0">
              <a:buNone/>
              <a:defRPr sz="1600" b="1"/>
            </a:lvl4pPr>
            <a:lvl5pPr marL="1828837" indent="0">
              <a:buNone/>
              <a:defRPr sz="1600" b="1"/>
            </a:lvl5pPr>
            <a:lvl6pPr marL="2286046" indent="0">
              <a:buNone/>
              <a:defRPr sz="1600" b="1"/>
            </a:lvl6pPr>
            <a:lvl7pPr marL="2743255" indent="0">
              <a:buNone/>
              <a:defRPr sz="1600" b="1"/>
            </a:lvl7pPr>
            <a:lvl8pPr marL="3200464" indent="0">
              <a:buNone/>
              <a:defRPr sz="1600" b="1"/>
            </a:lvl8pPr>
            <a:lvl9pPr marL="365767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3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1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4" y="364067"/>
            <a:ext cx="2256235" cy="1549400"/>
          </a:xfrm>
        </p:spPr>
        <p:txBody>
          <a:bodyPr anchor="b"/>
          <a:lstStyle>
            <a:lvl1pPr algn="l">
              <a:defRPr sz="2001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91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1"/>
            </a:lvl4pPr>
            <a:lvl5pPr>
              <a:defRPr sz="2001"/>
            </a:lvl5pPr>
            <a:lvl6pPr>
              <a:defRPr sz="2001"/>
            </a:lvl6pPr>
            <a:lvl7pPr>
              <a:defRPr sz="2001"/>
            </a:lvl7pPr>
            <a:lvl8pPr>
              <a:defRPr sz="2001"/>
            </a:lvl8pPr>
            <a:lvl9pPr>
              <a:defRPr sz="200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4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9" indent="0">
              <a:buNone/>
              <a:defRPr sz="1200"/>
            </a:lvl2pPr>
            <a:lvl3pPr marL="914418" indent="0">
              <a:buNone/>
              <a:defRPr sz="1000"/>
            </a:lvl3pPr>
            <a:lvl4pPr marL="1371628" indent="0">
              <a:buNone/>
              <a:defRPr sz="900"/>
            </a:lvl4pPr>
            <a:lvl5pPr marL="1828837" indent="0">
              <a:buNone/>
              <a:defRPr sz="900"/>
            </a:lvl5pPr>
            <a:lvl6pPr marL="2286046" indent="0">
              <a:buNone/>
              <a:defRPr sz="900"/>
            </a:lvl6pPr>
            <a:lvl7pPr marL="2743255" indent="0">
              <a:buNone/>
              <a:defRPr sz="900"/>
            </a:lvl7pPr>
            <a:lvl8pPr marL="3200464" indent="0">
              <a:buNone/>
              <a:defRPr sz="900"/>
            </a:lvl8pPr>
            <a:lvl9pPr marL="365767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2"/>
            <a:ext cx="4114800" cy="755651"/>
          </a:xfrm>
        </p:spPr>
        <p:txBody>
          <a:bodyPr anchor="b"/>
          <a:lstStyle>
            <a:lvl1pPr algn="l">
              <a:defRPr sz="2001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9" indent="0">
              <a:buNone/>
              <a:defRPr sz="2800"/>
            </a:lvl2pPr>
            <a:lvl3pPr marL="914418" indent="0">
              <a:buNone/>
              <a:defRPr sz="2400"/>
            </a:lvl3pPr>
            <a:lvl4pPr marL="1371628" indent="0">
              <a:buNone/>
              <a:defRPr sz="2001"/>
            </a:lvl4pPr>
            <a:lvl5pPr marL="1828837" indent="0">
              <a:buNone/>
              <a:defRPr sz="2001"/>
            </a:lvl5pPr>
            <a:lvl6pPr marL="2286046" indent="0">
              <a:buNone/>
              <a:defRPr sz="2001"/>
            </a:lvl6pPr>
            <a:lvl7pPr marL="2743255" indent="0">
              <a:buNone/>
              <a:defRPr sz="2001"/>
            </a:lvl7pPr>
            <a:lvl8pPr marL="3200464" indent="0">
              <a:buNone/>
              <a:defRPr sz="2001"/>
            </a:lvl8pPr>
            <a:lvl9pPr marL="3657674" indent="0">
              <a:buNone/>
              <a:defRPr sz="2001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3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9" indent="0">
              <a:buNone/>
              <a:defRPr sz="1200"/>
            </a:lvl2pPr>
            <a:lvl3pPr marL="914418" indent="0">
              <a:buNone/>
              <a:defRPr sz="1000"/>
            </a:lvl3pPr>
            <a:lvl4pPr marL="1371628" indent="0">
              <a:buNone/>
              <a:defRPr sz="900"/>
            </a:lvl4pPr>
            <a:lvl5pPr marL="1828837" indent="0">
              <a:buNone/>
              <a:defRPr sz="900"/>
            </a:lvl5pPr>
            <a:lvl6pPr marL="2286046" indent="0">
              <a:buNone/>
              <a:defRPr sz="900"/>
            </a:lvl6pPr>
            <a:lvl7pPr marL="2743255" indent="0">
              <a:buNone/>
              <a:defRPr sz="900"/>
            </a:lvl7pPr>
            <a:lvl8pPr marL="3200464" indent="0">
              <a:buNone/>
              <a:defRPr sz="900"/>
            </a:lvl8pPr>
            <a:lvl9pPr marL="365767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18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6" indent="-342906" algn="l" defTabSz="91441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65" indent="-285755" algn="l" defTabSz="914418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3" indent="-228605" algn="l" defTabSz="914418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32" indent="-228605" algn="l" defTabSz="914418" rtl="0" eaLnBrk="1" latinLnBrk="0" hangingPunct="1">
        <a:spcBef>
          <a:spcPct val="20000"/>
        </a:spcBef>
        <a:buFont typeface="Arial" pitchFamily="34" charset="0"/>
        <a:buChar char="–"/>
        <a:defRPr sz="20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41" indent="-228605" algn="l" defTabSz="914418" rtl="0" eaLnBrk="1" latinLnBrk="0" hangingPunct="1">
        <a:spcBef>
          <a:spcPct val="20000"/>
        </a:spcBef>
        <a:buFont typeface="Arial" pitchFamily="34" charset="0"/>
        <a:buChar char="»"/>
        <a:defRPr sz="20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51" indent="-228605" algn="l" defTabSz="914418" rtl="0" eaLnBrk="1" latinLnBrk="0" hangingPunct="1">
        <a:spcBef>
          <a:spcPct val="20000"/>
        </a:spcBef>
        <a:buFont typeface="Arial" pitchFamily="34" charset="0"/>
        <a:buChar char="•"/>
        <a:defRPr sz="20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60" indent="-228605" algn="l" defTabSz="914418" rtl="0" eaLnBrk="1" latinLnBrk="0" hangingPunct="1">
        <a:spcBef>
          <a:spcPct val="20000"/>
        </a:spcBef>
        <a:buFont typeface="Arial" pitchFamily="34" charset="0"/>
        <a:buChar char="•"/>
        <a:defRPr sz="200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69" indent="-228605" algn="l" defTabSz="914418" rtl="0" eaLnBrk="1" latinLnBrk="0" hangingPunct="1">
        <a:spcBef>
          <a:spcPct val="20000"/>
        </a:spcBef>
        <a:buFont typeface="Arial" pitchFamily="34" charset="0"/>
        <a:buChar char="•"/>
        <a:defRPr sz="20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78" indent="-228605" algn="l" defTabSz="914418" rtl="0" eaLnBrk="1" latinLnBrk="0" hangingPunct="1">
        <a:spcBef>
          <a:spcPct val="20000"/>
        </a:spcBef>
        <a:buFont typeface="Arial" pitchFamily="34" charset="0"/>
        <a:buChar char="•"/>
        <a:defRPr sz="20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9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8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8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7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46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55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64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74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3" Type="http://schemas.openxmlformats.org/officeDocument/2006/relationships/image" Target="../media/image2.jpg"/><Relationship Id="rId21" Type="http://schemas.openxmlformats.org/officeDocument/2006/relationships/image" Target="../media/image20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5" Type="http://schemas.openxmlformats.org/officeDocument/2006/relationships/image" Target="../media/image24.jpeg"/><Relationship Id="rId2" Type="http://schemas.openxmlformats.org/officeDocument/2006/relationships/image" Target="../media/image1.jpg"/><Relationship Id="rId16" Type="http://schemas.openxmlformats.org/officeDocument/2006/relationships/image" Target="../media/image15.jpeg"/><Relationship Id="rId20" Type="http://schemas.openxmlformats.org/officeDocument/2006/relationships/image" Target="../media/image19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24" Type="http://schemas.openxmlformats.org/officeDocument/2006/relationships/image" Target="../media/image23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23" Type="http://schemas.openxmlformats.org/officeDocument/2006/relationships/image" Target="../media/image22.jpeg"/><Relationship Id="rId10" Type="http://schemas.openxmlformats.org/officeDocument/2006/relationships/image" Target="../media/image9.jpeg"/><Relationship Id="rId19" Type="http://schemas.openxmlformats.org/officeDocument/2006/relationships/image" Target="../media/image18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Relationship Id="rId22" Type="http://schemas.openxmlformats.org/officeDocument/2006/relationships/image" Target="../media/image2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228600"/>
            <a:ext cx="6553199" cy="8686800"/>
          </a:xfrm>
          <a:prstGeom prst="rect">
            <a:avLst/>
          </a:prstGeom>
          <a:solidFill>
            <a:schemeClr val="tx1"/>
          </a:solidFill>
          <a:ln w="762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19099" y="422992"/>
            <a:ext cx="6019800" cy="826380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33400" y="304800"/>
            <a:ext cx="57911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err="1" smtClean="0"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RiverTowne</a:t>
            </a:r>
            <a:r>
              <a:rPr lang="en-US" sz="2400" dirty="0" smtClean="0"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Open Houses</a:t>
            </a:r>
            <a:endParaRPr lang="en-US" sz="2400" dirty="0">
              <a:solidFill>
                <a:schemeClr val="bg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Saturday, June 18th </a:t>
            </a: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from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11a-1p</a:t>
            </a:r>
            <a:endParaRPr lang="en-US" sz="2400" dirty="0">
              <a:solidFill>
                <a:schemeClr val="bg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41999" y="6532988"/>
            <a:ext cx="6374000" cy="1247877"/>
            <a:chOff x="240792" y="6674263"/>
            <a:chExt cx="6374000" cy="1247877"/>
          </a:xfrm>
        </p:grpSpPr>
        <p:sp>
          <p:nvSpPr>
            <p:cNvPr id="30" name="Rectangle 29"/>
            <p:cNvSpPr/>
            <p:nvPr/>
          </p:nvSpPr>
          <p:spPr>
            <a:xfrm>
              <a:off x="240792" y="7005814"/>
              <a:ext cx="2345364" cy="584775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US" sz="1400" b="1" dirty="0">
                  <a:solidFill>
                    <a:schemeClr val="bg2">
                      <a:lumMod val="60000"/>
                      <a:lumOff val="4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2145 Sandy Point Lane</a:t>
              </a:r>
            </a:p>
            <a:p>
              <a:pPr algn="ctr"/>
              <a:r>
                <a:rPr lang="en-US" sz="1200" dirty="0">
                  <a:solidFill>
                    <a:schemeClr val="bg2">
                      <a:lumMod val="60000"/>
                      <a:lumOff val="4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MLS# 16014950</a:t>
              </a:r>
            </a:p>
            <a:p>
              <a:pPr algn="ctr"/>
              <a:r>
                <a:rPr lang="en-US" sz="1200" dirty="0">
                  <a:solidFill>
                    <a:schemeClr val="bg2">
                      <a:lumMod val="60000"/>
                      <a:lumOff val="4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$</a:t>
              </a:r>
              <a:r>
                <a:rPr lang="en-US" sz="1200" dirty="0" smtClean="0">
                  <a:solidFill>
                    <a:schemeClr val="bg2">
                      <a:lumMod val="60000"/>
                      <a:lumOff val="4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500,000</a:t>
              </a:r>
              <a:endParaRPr lang="en-US" sz="1050" i="1" dirty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31" name="Picture 8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597081" y="6674263"/>
              <a:ext cx="1663836" cy="124787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8" name="Rectangle 17"/>
            <p:cNvSpPr/>
            <p:nvPr/>
          </p:nvSpPr>
          <p:spPr>
            <a:xfrm>
              <a:off x="4269428" y="6959647"/>
              <a:ext cx="2345364" cy="677108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US" sz="1100" dirty="0">
                  <a:solidFill>
                    <a:schemeClr val="bg2">
                      <a:lumMod val="60000"/>
                      <a:lumOff val="4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Andrea D Ulmer, </a:t>
              </a:r>
              <a:r>
                <a:rPr lang="en-US" sz="1100" dirty="0">
                  <a:solidFill>
                    <a:schemeClr val="bg2">
                      <a:lumMod val="60000"/>
                      <a:lumOff val="4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Realtor®</a:t>
              </a:r>
              <a:endParaRPr lang="en-US" sz="1100" dirty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algn="ctr"/>
              <a:r>
                <a:rPr lang="en-US" sz="1100" dirty="0" smtClean="0">
                  <a:solidFill>
                    <a:schemeClr val="bg2">
                      <a:lumMod val="60000"/>
                      <a:lumOff val="4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(843</a:t>
              </a:r>
              <a:r>
                <a:rPr lang="en-US" sz="1100" dirty="0">
                  <a:solidFill>
                    <a:schemeClr val="bg2">
                      <a:lumMod val="60000"/>
                      <a:lumOff val="4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) 670-6341</a:t>
              </a:r>
            </a:p>
            <a:p>
              <a:pPr algn="ctr"/>
              <a:r>
                <a:rPr lang="en-US" sz="1100" dirty="0">
                  <a:solidFill>
                    <a:schemeClr val="bg2">
                      <a:lumMod val="60000"/>
                      <a:lumOff val="4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aulmer@carolinaone.com</a:t>
              </a:r>
            </a:p>
            <a:p>
              <a:pPr algn="ctr"/>
              <a:r>
                <a:rPr lang="en-US" sz="1100" dirty="0" smtClean="0">
                  <a:solidFill>
                    <a:schemeClr val="bg2">
                      <a:lumMod val="60000"/>
                      <a:lumOff val="4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www.andreaulmer.com</a:t>
              </a:r>
              <a:endParaRPr lang="en-US" sz="1000" i="1" dirty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215200" y="1369679"/>
            <a:ext cx="6427598" cy="1247877"/>
            <a:chOff x="213993" y="1447800"/>
            <a:chExt cx="6427598" cy="1247877"/>
          </a:xfrm>
        </p:grpSpPr>
        <p:sp>
          <p:nvSpPr>
            <p:cNvPr id="24" name="Rectangle 23"/>
            <p:cNvSpPr/>
            <p:nvPr/>
          </p:nvSpPr>
          <p:spPr>
            <a:xfrm>
              <a:off x="213993" y="1779351"/>
              <a:ext cx="2372163" cy="584775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US" sz="1400" b="1" dirty="0">
                  <a:solidFill>
                    <a:schemeClr val="bg2">
                      <a:lumMod val="60000"/>
                      <a:lumOff val="4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2604 Alderly Lane</a:t>
              </a:r>
            </a:p>
            <a:p>
              <a:pPr algn="ctr"/>
              <a:r>
                <a:rPr lang="en-US" sz="1200" dirty="0">
                  <a:solidFill>
                    <a:schemeClr val="bg2">
                      <a:lumMod val="60000"/>
                      <a:lumOff val="4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MLS# 16012686</a:t>
              </a:r>
            </a:p>
            <a:p>
              <a:pPr algn="ctr"/>
              <a:r>
                <a:rPr lang="en-US" sz="1200" dirty="0">
                  <a:solidFill>
                    <a:schemeClr val="bg2">
                      <a:lumMod val="60000"/>
                      <a:lumOff val="4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$</a:t>
              </a:r>
              <a:r>
                <a:rPr lang="en-US" sz="1200" dirty="0" smtClean="0">
                  <a:solidFill>
                    <a:schemeClr val="bg2">
                      <a:lumMod val="60000"/>
                      <a:lumOff val="4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615,000</a:t>
              </a:r>
              <a:endParaRPr lang="en-US" sz="1200" dirty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5" name="Picture 8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586156" y="1447800"/>
              <a:ext cx="1656473" cy="124787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Rectangle 19"/>
            <p:cNvSpPr/>
            <p:nvPr/>
          </p:nvSpPr>
          <p:spPr>
            <a:xfrm>
              <a:off x="4242629" y="1733184"/>
              <a:ext cx="2398962" cy="677108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US" sz="1100" dirty="0">
                  <a:solidFill>
                    <a:schemeClr val="bg2">
                      <a:lumMod val="60000"/>
                      <a:lumOff val="4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Jennifer Nipper, Realtor®</a:t>
              </a:r>
            </a:p>
            <a:p>
              <a:pPr algn="ctr"/>
              <a:r>
                <a:rPr lang="en-US" sz="1100" dirty="0">
                  <a:solidFill>
                    <a:schemeClr val="bg2">
                      <a:lumMod val="60000"/>
                      <a:lumOff val="4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(843) 478-1800</a:t>
              </a:r>
            </a:p>
            <a:p>
              <a:pPr algn="ctr"/>
              <a:r>
                <a:rPr lang="en-US" sz="1100" dirty="0">
                  <a:solidFill>
                    <a:schemeClr val="bg2">
                      <a:lumMod val="60000"/>
                      <a:lumOff val="4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jen@AgentOwned.com</a:t>
              </a:r>
            </a:p>
            <a:p>
              <a:pPr algn="ctr"/>
              <a:r>
                <a:rPr lang="en-US" sz="1100" dirty="0">
                  <a:solidFill>
                    <a:schemeClr val="bg2">
                      <a:lumMod val="60000"/>
                      <a:lumOff val="4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www.AgentOwned.com</a:t>
              </a:r>
              <a:endParaRPr lang="en-US" sz="1050" i="1" dirty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228600" y="8107081"/>
            <a:ext cx="6400799" cy="684110"/>
            <a:chOff x="228600" y="8107081"/>
            <a:chExt cx="6400799" cy="684110"/>
          </a:xfrm>
        </p:grpSpPr>
        <p:pic>
          <p:nvPicPr>
            <p:cNvPr id="22" name="Picture 8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28600" y="8107081"/>
              <a:ext cx="912146" cy="6841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3" name="Picture 8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43376" y="8107081"/>
              <a:ext cx="912146" cy="6841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6" name="Picture 8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058152" y="8107081"/>
              <a:ext cx="912146" cy="6841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" name="Picture 8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972928" y="8107081"/>
              <a:ext cx="912146" cy="6841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2" name="Picture 8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4802480" y="8107081"/>
              <a:ext cx="912146" cy="6841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3" name="Picture 8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717253" y="8107081"/>
              <a:ext cx="912146" cy="6841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4" name="Picture 8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887704" y="8107081"/>
              <a:ext cx="912146" cy="6841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" name="Group 2"/>
          <p:cNvGrpSpPr/>
          <p:nvPr/>
        </p:nvGrpSpPr>
        <p:grpSpPr>
          <a:xfrm>
            <a:off x="228600" y="2943771"/>
            <a:ext cx="6400799" cy="684109"/>
            <a:chOff x="228600" y="5111717"/>
            <a:chExt cx="6400799" cy="684109"/>
          </a:xfrm>
        </p:grpSpPr>
        <p:pic>
          <p:nvPicPr>
            <p:cNvPr id="35" name="Picture 8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28600" y="5111717"/>
              <a:ext cx="912146" cy="6841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6" name="Picture 8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43376" y="5111717"/>
              <a:ext cx="912146" cy="6841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7" name="Picture 8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058152" y="5111717"/>
              <a:ext cx="912146" cy="6841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8" name="Picture 8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972928" y="5111717"/>
              <a:ext cx="912146" cy="6841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9" name="Picture 8"/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4802480" y="5111717"/>
              <a:ext cx="912146" cy="6841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0" name="Picture 8"/>
            <p:cNvPicPr>
              <a:picLocks noChangeAspect="1" noChangeArrowheads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717253" y="5111717"/>
              <a:ext cx="912146" cy="6841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" name="Picture 8"/>
            <p:cNvPicPr>
              <a:picLocks noChangeAspect="1" noChangeArrowheads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887704" y="5111717"/>
              <a:ext cx="912146" cy="6841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9" name="Group 8"/>
          <p:cNvGrpSpPr/>
          <p:nvPr/>
        </p:nvGrpSpPr>
        <p:grpSpPr>
          <a:xfrm>
            <a:off x="215200" y="3954095"/>
            <a:ext cx="6427598" cy="1242354"/>
            <a:chOff x="213993" y="3888961"/>
            <a:chExt cx="6427598" cy="1242354"/>
          </a:xfrm>
        </p:grpSpPr>
        <p:sp>
          <p:nvSpPr>
            <p:cNvPr id="28" name="Rectangle 27"/>
            <p:cNvSpPr/>
            <p:nvPr/>
          </p:nvSpPr>
          <p:spPr>
            <a:xfrm>
              <a:off x="213993" y="4217751"/>
              <a:ext cx="2372163" cy="584775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US" sz="1400" b="1" dirty="0">
                  <a:solidFill>
                    <a:schemeClr val="bg2">
                      <a:lumMod val="60000"/>
                      <a:lumOff val="4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2014 Shields Lane</a:t>
              </a:r>
              <a:endParaRPr lang="en-US" sz="1400" b="1" dirty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algn="ctr"/>
              <a:r>
                <a:rPr lang="en-US" sz="1200" dirty="0">
                  <a:solidFill>
                    <a:schemeClr val="bg2">
                      <a:lumMod val="60000"/>
                      <a:lumOff val="4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MLS# 15028285</a:t>
              </a:r>
            </a:p>
            <a:p>
              <a:pPr algn="ctr"/>
              <a:r>
                <a:rPr lang="en-US" sz="1200" dirty="0">
                  <a:solidFill>
                    <a:schemeClr val="bg2">
                      <a:lumMod val="60000"/>
                      <a:lumOff val="4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$599,000</a:t>
              </a:r>
              <a:endParaRPr lang="en-US" sz="1200" dirty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42" name="Picture 8"/>
            <p:cNvPicPr>
              <a:picLocks noChangeAspect="1" noChangeArrowheads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612955" y="3888961"/>
              <a:ext cx="1656473" cy="12423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3" name="Rectangle 42"/>
            <p:cNvSpPr/>
            <p:nvPr/>
          </p:nvSpPr>
          <p:spPr>
            <a:xfrm>
              <a:off x="4269428" y="4171584"/>
              <a:ext cx="2372163" cy="677108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US" sz="1100" dirty="0" smtClean="0">
                  <a:solidFill>
                    <a:schemeClr val="bg2">
                      <a:lumMod val="60000"/>
                      <a:lumOff val="4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David Seay, </a:t>
              </a:r>
              <a:r>
                <a:rPr lang="en-US" sz="1100" dirty="0">
                  <a:solidFill>
                    <a:schemeClr val="bg2">
                      <a:lumMod val="60000"/>
                      <a:lumOff val="4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Realtor®</a:t>
              </a:r>
              <a:br>
                <a:rPr lang="en-US" sz="1100" dirty="0">
                  <a:solidFill>
                    <a:schemeClr val="bg2">
                      <a:lumMod val="60000"/>
                      <a:lumOff val="4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</a:br>
              <a:r>
                <a:rPr lang="en-US" sz="1100" dirty="0">
                  <a:solidFill>
                    <a:schemeClr val="bg2">
                      <a:lumMod val="60000"/>
                      <a:lumOff val="4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(843) 364-6720</a:t>
              </a:r>
            </a:p>
            <a:p>
              <a:pPr algn="ctr"/>
              <a:r>
                <a:rPr lang="en-US" sz="1100" dirty="0">
                  <a:solidFill>
                    <a:schemeClr val="bg2">
                      <a:lumMod val="60000"/>
                      <a:lumOff val="4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david@seaydevelopment.com</a:t>
              </a:r>
            </a:p>
            <a:p>
              <a:pPr algn="ctr"/>
              <a:r>
                <a:rPr lang="en-US" sz="1100" dirty="0" smtClean="0">
                  <a:solidFill>
                    <a:schemeClr val="bg2">
                      <a:lumMod val="60000"/>
                      <a:lumOff val="4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www.seaydevelopment.com</a:t>
              </a:r>
              <a:endParaRPr lang="en-US" sz="1050" i="1" dirty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228600" y="5522664"/>
            <a:ext cx="6400798" cy="684109"/>
            <a:chOff x="228600" y="5111717"/>
            <a:chExt cx="6400798" cy="684109"/>
          </a:xfrm>
        </p:grpSpPr>
        <p:pic>
          <p:nvPicPr>
            <p:cNvPr id="45" name="Picture 8"/>
            <p:cNvPicPr>
              <a:picLocks noChangeAspect="1" noChangeArrowheads="1"/>
            </p:cNvPicPr>
            <p:nvPr/>
          </p:nvPicPr>
          <p:blipFill>
            <a:blip r:embed="rId1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28600" y="5111717"/>
              <a:ext cx="912145" cy="6841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6" name="Picture 8"/>
            <p:cNvPicPr>
              <a:picLocks noChangeAspect="1" noChangeArrowheads="1"/>
            </p:cNvPicPr>
            <p:nvPr/>
          </p:nvPicPr>
          <p:blipFill>
            <a:blip r:embed="rId2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43376" y="5111717"/>
              <a:ext cx="912145" cy="6841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7" name="Picture 8"/>
            <p:cNvPicPr>
              <a:picLocks noChangeAspect="1" noChangeArrowheads="1"/>
            </p:cNvPicPr>
            <p:nvPr/>
          </p:nvPicPr>
          <p:blipFill>
            <a:blip r:embed="rId2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058152" y="5111717"/>
              <a:ext cx="912145" cy="6841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8" name="Picture 8"/>
            <p:cNvPicPr>
              <a:picLocks noChangeAspect="1" noChangeArrowheads="1"/>
            </p:cNvPicPr>
            <p:nvPr/>
          </p:nvPicPr>
          <p:blipFill>
            <a:blip r:embed="rId2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972928" y="5111717"/>
              <a:ext cx="912145" cy="6841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9" name="Picture 8"/>
            <p:cNvPicPr>
              <a:picLocks noChangeAspect="1" noChangeArrowheads="1"/>
            </p:cNvPicPr>
            <p:nvPr/>
          </p:nvPicPr>
          <p:blipFill>
            <a:blip r:embed="rId2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4802480" y="5111717"/>
              <a:ext cx="912145" cy="6841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0" name="Picture 8"/>
            <p:cNvPicPr>
              <a:picLocks noChangeAspect="1" noChangeArrowheads="1"/>
            </p:cNvPicPr>
            <p:nvPr/>
          </p:nvPicPr>
          <p:blipFill>
            <a:blip r:embed="rId2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717253" y="5111717"/>
              <a:ext cx="912145" cy="6841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1" name="Picture 8"/>
            <p:cNvPicPr>
              <a:picLocks noChangeAspect="1" noChangeArrowheads="1"/>
            </p:cNvPicPr>
            <p:nvPr/>
          </p:nvPicPr>
          <p:blipFill>
            <a:blip r:embed="rId2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887704" y="5111717"/>
              <a:ext cx="912145" cy="6841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404182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62</Words>
  <Application>Microsoft Office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29</cp:revision>
  <dcterms:created xsi:type="dcterms:W3CDTF">2006-08-16T00:00:00Z</dcterms:created>
  <dcterms:modified xsi:type="dcterms:W3CDTF">2016-06-17T18:30:59Z</dcterms:modified>
</cp:coreProperties>
</file>